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notesSlides/notesSlide22.xml" ContentType="application/vnd.openxmlformats-officedocument.presentationml.notesSl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theme/themeOverride10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4"/>
  </p:notesMasterIdLst>
  <p:sldIdLst>
    <p:sldId id="347" r:id="rId2"/>
    <p:sldId id="420" r:id="rId3"/>
    <p:sldId id="461" r:id="rId4"/>
    <p:sldId id="478" r:id="rId5"/>
    <p:sldId id="498" r:id="rId6"/>
    <p:sldId id="496" r:id="rId7"/>
    <p:sldId id="490" r:id="rId8"/>
    <p:sldId id="481" r:id="rId9"/>
    <p:sldId id="483" r:id="rId10"/>
    <p:sldId id="487" r:id="rId11"/>
    <p:sldId id="494" r:id="rId12"/>
    <p:sldId id="480" r:id="rId13"/>
    <p:sldId id="488" r:id="rId14"/>
    <p:sldId id="482" r:id="rId15"/>
    <p:sldId id="492" r:id="rId16"/>
    <p:sldId id="493" r:id="rId17"/>
    <p:sldId id="464" r:id="rId18"/>
    <p:sldId id="398" r:id="rId19"/>
    <p:sldId id="473" r:id="rId20"/>
    <p:sldId id="474" r:id="rId21"/>
    <p:sldId id="471" r:id="rId22"/>
    <p:sldId id="472" r:id="rId23"/>
    <p:sldId id="422" r:id="rId24"/>
    <p:sldId id="486" r:id="rId25"/>
    <p:sldId id="467" r:id="rId26"/>
    <p:sldId id="468" r:id="rId27"/>
    <p:sldId id="504" r:id="rId28"/>
    <p:sldId id="470" r:id="rId29"/>
    <p:sldId id="449" r:id="rId30"/>
    <p:sldId id="502" r:id="rId31"/>
    <p:sldId id="477" r:id="rId32"/>
    <p:sldId id="503" r:id="rId33"/>
  </p:sldIdLst>
  <p:sldSz cx="9144000" cy="6858000" type="screen4x3"/>
  <p:notesSz cx="6864350" cy="9996488"/>
  <p:embeddedFontLst>
    <p:embeddedFont>
      <p:font typeface="ＭＳ Ｐゴシック" panose="020B0600070205080204" pitchFamily="34" charset="-128"/>
      <p:regular r:id="rId35"/>
    </p:embeddedFont>
    <p:embeddedFont>
      <p:font typeface="Lato" panose="020F0502020204030203" pitchFamily="34" charset="-18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5" pos="273">
          <p15:clr>
            <a:srgbClr val="A4A3A4"/>
          </p15:clr>
        </p15:guide>
        <p15:guide id="7" orient="horz" pos="2349">
          <p15:clr>
            <a:srgbClr val="A4A3A4"/>
          </p15:clr>
        </p15:guide>
        <p15:guide id="8" pos="2804">
          <p15:clr>
            <a:srgbClr val="A4A3A4"/>
          </p15:clr>
        </p15:guide>
        <p15:guide id="9" orient="horz" pos="304" userDrawn="1">
          <p15:clr>
            <a:srgbClr val="A4A3A4"/>
          </p15:clr>
        </p15:guide>
        <p15:guide id="11" orient="horz" pos="4016" userDrawn="1">
          <p15:clr>
            <a:srgbClr val="A4A3A4"/>
          </p15:clr>
        </p15:guide>
        <p15:guide id="12" pos="5493" userDrawn="1">
          <p15:clr>
            <a:srgbClr val="A4A3A4"/>
          </p15:clr>
        </p15:guide>
        <p15:guide id="13" orient="horz" pos="3588" userDrawn="1">
          <p15:clr>
            <a:srgbClr val="A4A3A4"/>
          </p15:clr>
        </p15:guide>
        <p15:guide id="16" orient="horz" pos="3372" userDrawn="1">
          <p15:clr>
            <a:srgbClr val="A4A3A4"/>
          </p15:clr>
        </p15:guide>
        <p15:guide id="17" pos="4509">
          <p15:clr>
            <a:srgbClr val="A4A3A4"/>
          </p15:clr>
        </p15:guide>
        <p15:guide id="18" orient="horz" pos="2160" userDrawn="1">
          <p15:clr>
            <a:srgbClr val="A4A3A4"/>
          </p15:clr>
        </p15:guide>
        <p15:guide id="19" orient="horz" pos="2274" userDrawn="1">
          <p15:clr>
            <a:srgbClr val="A4A3A4"/>
          </p15:clr>
        </p15:guide>
        <p15:guide id="20" orient="horz" pos="3978">
          <p15:clr>
            <a:srgbClr val="A4A3A4"/>
          </p15:clr>
        </p15:guide>
        <p15:guide id="21" orient="horz" pos="359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99" userDrawn="1">
          <p15:clr>
            <a:srgbClr val="A4A3A4"/>
          </p15:clr>
        </p15:guide>
        <p15:guide id="2" pos="2182" userDrawn="1">
          <p15:clr>
            <a:srgbClr val="A4A3A4"/>
          </p15:clr>
        </p15:guide>
        <p15:guide id="3" orient="horz" pos="3149" userDrawn="1">
          <p15:clr>
            <a:srgbClr val="A4A3A4"/>
          </p15:clr>
        </p15:guide>
        <p15:guide id="4" pos="216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AL" initials="M" lastIdx="6" clrIdx="0"/>
  <p:cmAuthor id="2" name="Urszula Makosz" initials="UM" lastIdx="3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2B5C"/>
    <a:srgbClr val="939598"/>
    <a:srgbClr val="2A65AC"/>
    <a:srgbClr val="8C787E"/>
    <a:srgbClr val="D62E12"/>
    <a:srgbClr val="12D029"/>
    <a:srgbClr val="95B3D7"/>
    <a:srgbClr val="3898B2"/>
    <a:srgbClr val="6E5E63"/>
    <a:srgbClr val="2E3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43" autoAdjust="0"/>
    <p:restoredTop sz="82060" autoAdjust="0"/>
  </p:normalViewPr>
  <p:slideViewPr>
    <p:cSldViewPr>
      <p:cViewPr>
        <p:scale>
          <a:sx n="50" d="100"/>
          <a:sy n="50" d="100"/>
        </p:scale>
        <p:origin x="-2190" y="-552"/>
      </p:cViewPr>
      <p:guideLst>
        <p:guide orient="horz" pos="2349"/>
        <p:guide orient="horz" pos="304"/>
        <p:guide orient="horz" pos="4016"/>
        <p:guide orient="horz" pos="3588"/>
        <p:guide orient="horz" pos="3372"/>
        <p:guide orient="horz" pos="2160"/>
        <p:guide orient="horz" pos="2274"/>
        <p:guide orient="horz" pos="3978"/>
        <p:guide orient="horz" pos="3599"/>
        <p:guide pos="273"/>
        <p:guide pos="2804"/>
        <p:guide pos="5493"/>
        <p:guide pos="45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76" y="-84"/>
      </p:cViewPr>
      <p:guideLst>
        <p:guide orient="horz" pos="2899"/>
        <p:guide orient="horz" pos="3149"/>
        <p:guide pos="2182"/>
        <p:guide pos="2162"/>
      </p:guideLst>
    </p:cSldViewPr>
  </p:notesViewPr>
  <p:gridSpacing cx="60128" cy="6012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&#322;\Desktop\rzeczy\praca\NEWAG\Przezentacje\05-04-2016\2015%20wykresy%20do%20prezentacji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icha&#322;\Desktop\rzeczy\praca\NEWAG\Przezentacje\05-04-2016\2015%20wykresy%20do%20prezentacji.xlsx" TargetMode="External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'przychody ze sprzedaży'!$H$3</c:f>
              <c:strCache>
                <c:ptCount val="1"/>
                <c:pt idx="0">
                  <c:v>Przychody ze sprzedaży</c:v>
                </c:pt>
              </c:strCache>
            </c:strRef>
          </c:tx>
          <c:spPr>
            <a:solidFill>
              <a:srgbClr val="002B5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B5C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sprzedaży'!$J$3:$L$3</c:f>
              <c:numCache>
                <c:formatCode>#,##0.0</c:formatCode>
                <c:ptCount val="3"/>
                <c:pt idx="0">
                  <c:v>680.51099999999997</c:v>
                </c:pt>
                <c:pt idx="1">
                  <c:v>900.61099999999999</c:v>
                </c:pt>
                <c:pt idx="2">
                  <c:v>1035.473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3180544"/>
        <c:axId val="76822720"/>
      </c:barChart>
      <c:lineChart>
        <c:grouping val="standard"/>
        <c:varyColors val="0"/>
        <c:ser>
          <c:idx val="1"/>
          <c:order val="1"/>
          <c:tx>
            <c:strRef>
              <c:f>'przychody ze sprzedaży'!$H$4</c:f>
              <c:strCache>
                <c:ptCount val="1"/>
                <c:pt idx="0">
                  <c:v>Wzrost r/r (%)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spPr>
              <a:solidFill>
                <a:srgbClr val="C00000"/>
              </a:solidFill>
            </c:spPr>
            <c:txPr>
              <a:bodyPr/>
              <a:lstStyle/>
              <a:p>
                <a:pPr>
                  <a:defRPr sz="80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sprzedaży'!$J$4:$L$4</c:f>
              <c:numCache>
                <c:formatCode>0.0%</c:formatCode>
                <c:ptCount val="3"/>
                <c:pt idx="0">
                  <c:v>3.8347276919156625E-2</c:v>
                </c:pt>
                <c:pt idx="1">
                  <c:v>0.32343341988593877</c:v>
                </c:pt>
                <c:pt idx="2">
                  <c:v>0.14974500644562405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730432"/>
        <c:axId val="76823296"/>
      </c:lineChart>
      <c:catAx>
        <c:axId val="83180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76822720"/>
        <c:crosses val="autoZero"/>
        <c:auto val="1"/>
        <c:lblAlgn val="ctr"/>
        <c:lblOffset val="100"/>
        <c:noMultiLvlLbl val="0"/>
      </c:catAx>
      <c:valAx>
        <c:axId val="768227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3180544"/>
        <c:crosses val="autoZero"/>
        <c:crossBetween val="between"/>
      </c:valAx>
      <c:valAx>
        <c:axId val="76823296"/>
        <c:scaling>
          <c:orientation val="minMax"/>
          <c:max val="0.8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3730432"/>
        <c:crosses val="max"/>
        <c:crossBetween val="between"/>
      </c:valAx>
      <c:catAx>
        <c:axId val="83730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682329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5.976558650188242E-2"/>
          <c:y val="0.9262797336696208"/>
          <c:w val="0.88672708099264774"/>
          <c:h val="7.3720266330379244E-2"/>
        </c:manualLayout>
      </c:layout>
      <c:overlay val="0"/>
      <c:txPr>
        <a:bodyPr/>
        <a:lstStyle/>
        <a:p>
          <a:pPr>
            <a:defRPr>
              <a:solidFill>
                <a:srgbClr val="002B5C"/>
              </a:solidFill>
              <a:latin typeface="Lato" pitchFamily="34" charset="0"/>
              <a:ea typeface="Lato" pitchFamily="34" charset="0"/>
              <a:cs typeface="Lato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'przychody ze sprzedaży'!$H$18</c:f>
              <c:strCache>
                <c:ptCount val="1"/>
                <c:pt idx="0">
                  <c:v>Zysk brutto ze sprzedaży</c:v>
                </c:pt>
              </c:strCache>
            </c:strRef>
          </c:tx>
          <c:spPr>
            <a:solidFill>
              <a:srgbClr val="002B5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B5C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sprzedaży'!$J$18:$L$18</c:f>
              <c:numCache>
                <c:formatCode>#,##0.0</c:formatCode>
                <c:ptCount val="3"/>
                <c:pt idx="0">
                  <c:v>138.13900000000001</c:v>
                </c:pt>
                <c:pt idx="1">
                  <c:v>183.53100000000001</c:v>
                </c:pt>
                <c:pt idx="2">
                  <c:v>193.405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187008"/>
        <c:axId val="83602816"/>
      </c:barChart>
      <c:lineChart>
        <c:grouping val="standard"/>
        <c:varyColors val="0"/>
        <c:ser>
          <c:idx val="1"/>
          <c:order val="1"/>
          <c:tx>
            <c:strRef>
              <c:f>'przychody ze sprzedaży'!$H$19</c:f>
              <c:strCache>
                <c:ptCount val="1"/>
                <c:pt idx="0">
                  <c:v>Marża zysku brutto ze sprzedaży (%)</c:v>
                </c:pt>
              </c:strCache>
            </c:strRef>
          </c:tx>
          <c:spPr>
            <a:ln>
              <a:solidFill>
                <a:srgbClr val="D62E12"/>
              </a:solidFill>
            </a:ln>
          </c:spPr>
          <c:marker>
            <c:symbol val="none"/>
          </c:marker>
          <c:dLbls>
            <c:spPr>
              <a:solidFill>
                <a:srgbClr val="D62E12"/>
              </a:solidFill>
            </c:spPr>
            <c:txPr>
              <a:bodyPr/>
              <a:lstStyle/>
              <a:p>
                <a:pPr>
                  <a:defRPr sz="80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sprzedaży'!$J$19:$L$19</c:f>
              <c:numCache>
                <c:formatCode>0.0%</c:formatCode>
                <c:ptCount val="3"/>
                <c:pt idx="0">
                  <c:v>0.20299304493241108</c:v>
                </c:pt>
                <c:pt idx="1">
                  <c:v>0.20378498597063549</c:v>
                </c:pt>
                <c:pt idx="2">
                  <c:v>0.18677937522272431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187520"/>
        <c:axId val="83603392"/>
      </c:lineChart>
      <c:catAx>
        <c:axId val="8618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3602816"/>
        <c:crosses val="autoZero"/>
        <c:auto val="1"/>
        <c:lblAlgn val="ctr"/>
        <c:lblOffset val="100"/>
        <c:noMultiLvlLbl val="0"/>
      </c:catAx>
      <c:valAx>
        <c:axId val="8360281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187008"/>
        <c:crosses val="autoZero"/>
        <c:crossBetween val="between"/>
      </c:valAx>
      <c:valAx>
        <c:axId val="83603392"/>
        <c:scaling>
          <c:orientation val="minMax"/>
          <c:max val="0.8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187520"/>
        <c:crosses val="max"/>
        <c:crossBetween val="between"/>
      </c:valAx>
      <c:catAx>
        <c:axId val="8618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360339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"/>
          <c:y val="0.85219638888888893"/>
          <c:w val="1"/>
          <c:h val="0.14780361111111112"/>
        </c:manualLayout>
      </c:layout>
      <c:overlay val="0"/>
      <c:txPr>
        <a:bodyPr/>
        <a:lstStyle/>
        <a:p>
          <a:pPr>
            <a:defRPr>
              <a:solidFill>
                <a:srgbClr val="002B5C"/>
              </a:solidFill>
              <a:latin typeface="Lato" pitchFamily="34" charset="0"/>
              <a:ea typeface="Lato" pitchFamily="34" charset="0"/>
              <a:cs typeface="Lato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281805555555556"/>
          <c:y val="3.8805555555555558E-2"/>
          <c:w val="0.74655868055555552"/>
          <c:h val="0.686168888888888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'przychody ze sprzedaży'!$G$35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95B3D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95B3D7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sprzedaży'!$I$35:$K$35</c:f>
              <c:numCache>
                <c:formatCode>#,##0.0</c:formatCode>
                <c:ptCount val="3"/>
                <c:pt idx="0">
                  <c:v>84.763999999999996</c:v>
                </c:pt>
                <c:pt idx="1">
                  <c:v>136.69499999999999</c:v>
                </c:pt>
                <c:pt idx="2">
                  <c:v>112.904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629376"/>
        <c:axId val="83605696"/>
      </c:barChart>
      <c:lineChart>
        <c:grouping val="standard"/>
        <c:varyColors val="0"/>
        <c:ser>
          <c:idx val="1"/>
          <c:order val="1"/>
          <c:tx>
            <c:strRef>
              <c:f>'przychody ze sprzedaży'!$G$36</c:f>
              <c:strCache>
                <c:ptCount val="1"/>
                <c:pt idx="0">
                  <c:v>Marża EBITDA (%)</c:v>
                </c:pt>
              </c:strCache>
            </c:strRef>
          </c:tx>
          <c:spPr>
            <a:ln>
              <a:solidFill>
                <a:srgbClr val="002B5C"/>
              </a:solidFill>
            </a:ln>
          </c:spPr>
          <c:marker>
            <c:symbol val="none"/>
          </c:marker>
          <c:dLbls>
            <c:spPr>
              <a:solidFill>
                <a:srgbClr val="002B5C"/>
              </a:solidFill>
            </c:spPr>
            <c:txPr>
              <a:bodyPr/>
              <a:lstStyle/>
              <a:p>
                <a:pPr>
                  <a:defRPr sz="80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sprzedaży'!$I$36:$K$36</c:f>
              <c:numCache>
                <c:formatCode>0.0%</c:formatCode>
                <c:ptCount val="3"/>
                <c:pt idx="0">
                  <c:v>0.12455933849709998</c:v>
                </c:pt>
                <c:pt idx="1">
                  <c:v>0.15178029137996316</c:v>
                </c:pt>
                <c:pt idx="2">
                  <c:v>0.10903616028616873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257088"/>
        <c:axId val="83606272"/>
      </c:lineChart>
      <c:catAx>
        <c:axId val="8662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3605696"/>
        <c:crosses val="autoZero"/>
        <c:auto val="1"/>
        <c:lblAlgn val="ctr"/>
        <c:lblOffset val="100"/>
        <c:noMultiLvlLbl val="0"/>
      </c:catAx>
      <c:valAx>
        <c:axId val="8360569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629376"/>
        <c:crosses val="autoZero"/>
        <c:crossBetween val="between"/>
      </c:valAx>
      <c:valAx>
        <c:axId val="83606272"/>
        <c:scaling>
          <c:orientation val="minMax"/>
          <c:max val="0.8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7257088"/>
        <c:crosses val="max"/>
        <c:crossBetween val="between"/>
      </c:valAx>
      <c:catAx>
        <c:axId val="87257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360627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"/>
          <c:y val="0.85219638888888893"/>
          <c:w val="0.55587817460317457"/>
          <c:h val="0.14780361111111112"/>
        </c:manualLayout>
      </c:layout>
      <c:overlay val="0"/>
      <c:txPr>
        <a:bodyPr/>
        <a:lstStyle/>
        <a:p>
          <a:pPr>
            <a:defRPr>
              <a:solidFill>
                <a:srgbClr val="002B5C"/>
              </a:solidFill>
              <a:latin typeface="Lato" pitchFamily="34" charset="0"/>
              <a:ea typeface="Lato" pitchFamily="34" charset="0"/>
              <a:cs typeface="Lato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235694444444444"/>
          <c:y val="3.8805555555555558E-2"/>
          <c:w val="0.76701979166666667"/>
          <c:h val="0.686168888888888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'przychody ze sprzedaży'!$H$53</c:f>
              <c:strCache>
                <c:ptCount val="1"/>
                <c:pt idx="0">
                  <c:v>Zysk netto</c:v>
                </c:pt>
              </c:strCache>
            </c:strRef>
          </c:tx>
          <c:spPr>
            <a:solidFill>
              <a:srgbClr val="D62E1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D62E12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sprzedaży'!$J$53:$L$53</c:f>
              <c:numCache>
                <c:formatCode>#,##0.0</c:formatCode>
                <c:ptCount val="3"/>
                <c:pt idx="0">
                  <c:v>36.738</c:v>
                </c:pt>
                <c:pt idx="1">
                  <c:v>78.481999999999999</c:v>
                </c:pt>
                <c:pt idx="2">
                  <c:v>64.971000000000004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7258624"/>
        <c:axId val="86336064"/>
      </c:barChart>
      <c:lineChart>
        <c:grouping val="standard"/>
        <c:varyColors val="0"/>
        <c:ser>
          <c:idx val="1"/>
          <c:order val="1"/>
          <c:tx>
            <c:strRef>
              <c:f>'przychody ze sprzedaży'!$H$54</c:f>
              <c:strCache>
                <c:ptCount val="1"/>
                <c:pt idx="0">
                  <c:v>Marża netto (%)</c:v>
                </c:pt>
              </c:strCache>
            </c:strRef>
          </c:tx>
          <c:spPr>
            <a:ln>
              <a:solidFill>
                <a:srgbClr val="002B5C"/>
              </a:solidFill>
            </a:ln>
          </c:spPr>
          <c:marker>
            <c:symbol val="none"/>
          </c:marker>
          <c:dLbls>
            <c:spPr>
              <a:solidFill>
                <a:srgbClr val="002B5C"/>
              </a:solidFill>
            </c:spPr>
            <c:txPr>
              <a:bodyPr/>
              <a:lstStyle/>
              <a:p>
                <a:pPr>
                  <a:defRPr sz="80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'przychody ze sprzedaży'!$J$2:$L$2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'przychody ze sprzedaży'!$J$54:$L$54</c:f>
              <c:numCache>
                <c:formatCode>0.0%</c:formatCode>
                <c:ptCount val="3"/>
                <c:pt idx="0">
                  <c:v>5.3985901770875123E-2</c:v>
                </c:pt>
                <c:pt idx="1">
                  <c:v>8.7143061765845631E-2</c:v>
                </c:pt>
                <c:pt idx="2">
                  <c:v>6.2745238166519071E-2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259648"/>
        <c:axId val="86336640"/>
      </c:lineChart>
      <c:catAx>
        <c:axId val="87258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336064"/>
        <c:crosses val="autoZero"/>
        <c:auto val="1"/>
        <c:lblAlgn val="ctr"/>
        <c:lblOffset val="100"/>
        <c:noMultiLvlLbl val="0"/>
      </c:catAx>
      <c:valAx>
        <c:axId val="863360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7258624"/>
        <c:crosses val="autoZero"/>
        <c:crossBetween val="between"/>
      </c:valAx>
      <c:valAx>
        <c:axId val="86336640"/>
        <c:scaling>
          <c:orientation val="minMax"/>
          <c:max val="0.8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7259648"/>
        <c:crosses val="max"/>
        <c:crossBetween val="between"/>
      </c:valAx>
      <c:catAx>
        <c:axId val="87259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633664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"/>
          <c:y val="0.85219638888888893"/>
          <c:w val="0.53508928571428571"/>
          <c:h val="0.14780361111111112"/>
        </c:manualLayout>
      </c:layout>
      <c:overlay val="0"/>
      <c:txPr>
        <a:bodyPr/>
        <a:lstStyle/>
        <a:p>
          <a:pPr>
            <a:defRPr>
              <a:solidFill>
                <a:srgbClr val="002B5C"/>
              </a:solidFill>
              <a:latin typeface="Lato" pitchFamily="34" charset="0"/>
              <a:ea typeface="Lato" pitchFamily="34" charset="0"/>
              <a:cs typeface="Lato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25444444444445E-2"/>
          <c:y val="3.8088144199478272E-2"/>
          <c:w val="0.86294000000000004"/>
          <c:h val="0.584631474711871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'aktywa trwałe i Capex'!$I$3</c:f>
              <c:strCache>
                <c:ptCount val="1"/>
                <c:pt idx="0">
                  <c:v>Rzeczowe aktywa trwałe </c:v>
                </c:pt>
              </c:strCache>
            </c:strRef>
          </c:tx>
          <c:spPr>
            <a:solidFill>
              <a:srgbClr val="002B5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Capex'!$K$2:$M$2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'aktywa trwałe i Capex'!$K$3:$M$3</c:f>
              <c:numCache>
                <c:formatCode>#,##0.0</c:formatCode>
                <c:ptCount val="3"/>
                <c:pt idx="0">
                  <c:v>265.30799999999999</c:v>
                </c:pt>
                <c:pt idx="1">
                  <c:v>290.39999999999998</c:v>
                </c:pt>
                <c:pt idx="2">
                  <c:v>314.94299999999998</c:v>
                </c:pt>
              </c:numCache>
            </c:numRef>
          </c:val>
        </c:ser>
        <c:ser>
          <c:idx val="1"/>
          <c:order val="1"/>
          <c:tx>
            <c:strRef>
              <c:f>'aktywa trwałe i Capex'!$I$4</c:f>
              <c:strCache>
                <c:ptCount val="1"/>
                <c:pt idx="0">
                  <c:v>Wartości niematerialne </c:v>
                </c:pt>
              </c:strCache>
            </c:strRef>
          </c:tx>
          <c:spPr>
            <a:solidFill>
              <a:srgbClr val="95B3D7"/>
            </a:solidFill>
            <a:ln>
              <a:noFill/>
            </a:ln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defRPr sz="800">
                    <a:solidFill>
                      <a:srgbClr val="002B5C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Capex'!$K$2:$M$2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'aktywa trwałe i Capex'!$K$4:$M$4</c:f>
              <c:numCache>
                <c:formatCode>#,##0.0</c:formatCode>
                <c:ptCount val="3"/>
                <c:pt idx="0">
                  <c:v>21.148</c:v>
                </c:pt>
                <c:pt idx="1">
                  <c:v>21.074000000000002</c:v>
                </c:pt>
                <c:pt idx="2">
                  <c:v>26.984999999999999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6461440"/>
        <c:axId val="86341248"/>
      </c:barChart>
      <c:catAx>
        <c:axId val="86461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341248"/>
        <c:crosses val="autoZero"/>
        <c:auto val="1"/>
        <c:lblAlgn val="ctr"/>
        <c:lblOffset val="100"/>
        <c:noMultiLvlLbl val="0"/>
      </c:catAx>
      <c:valAx>
        <c:axId val="8634124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4614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70676900208516913"/>
          <c:w val="0.57666666666666666"/>
          <c:h val="0.14780347222222223"/>
        </c:manualLayout>
      </c:layout>
      <c:overlay val="0"/>
      <c:txPr>
        <a:bodyPr/>
        <a:lstStyle/>
        <a:p>
          <a:pPr>
            <a:defRPr>
              <a:solidFill>
                <a:srgbClr val="002B5C"/>
              </a:solidFill>
              <a:latin typeface="Lato" pitchFamily="34" charset="0"/>
              <a:ea typeface="Lato" pitchFamily="34" charset="0"/>
              <a:cs typeface="Lato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25444444444445E-2"/>
          <c:y val="3.1194108306650731E-2"/>
          <c:w val="0.79724694444444444"/>
          <c:h val="0.577046835603172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'cash flow'!$H$4</c:f>
              <c:strCache>
                <c:ptCount val="1"/>
                <c:pt idx="0">
                  <c:v>Nakłady inwestycyjne na wartości niematerialne i prawne oraz rzeczowe aktywa trwałe</c:v>
                </c:pt>
              </c:strCache>
            </c:strRef>
          </c:tx>
          <c:spPr>
            <a:solidFill>
              <a:srgbClr val="95B3D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95B3D7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'cash flow'!$J$3:$L$3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'cash flow'!$J$4:$L$4</c:f>
              <c:numCache>
                <c:formatCode>0.0</c:formatCode>
                <c:ptCount val="3"/>
                <c:pt idx="0">
                  <c:v>49.524000000000001</c:v>
                </c:pt>
                <c:pt idx="1">
                  <c:v>265.50700000000001</c:v>
                </c:pt>
                <c:pt idx="2">
                  <c:v>42.786000000000001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564864"/>
        <c:axId val="86342976"/>
      </c:barChart>
      <c:lineChart>
        <c:grouping val="standard"/>
        <c:varyColors val="0"/>
        <c:ser>
          <c:idx val="1"/>
          <c:order val="1"/>
          <c:tx>
            <c:strRef>
              <c:f>'cash flow'!$H$5</c:f>
              <c:strCache>
                <c:ptCount val="1"/>
                <c:pt idx="0">
                  <c:v>Nakłady inwestycyjne jako % przychodów</c:v>
                </c:pt>
              </c:strCache>
            </c:strRef>
          </c:tx>
          <c:spPr>
            <a:ln>
              <a:solidFill>
                <a:srgbClr val="D62E12"/>
              </a:solidFill>
            </a:ln>
          </c:spPr>
          <c:marker>
            <c:symbol val="none"/>
          </c:marker>
          <c:dLbls>
            <c:spPr>
              <a:solidFill>
                <a:srgbClr val="D62E12"/>
              </a:solidFill>
            </c:spPr>
            <c:txPr>
              <a:bodyPr/>
              <a:lstStyle/>
              <a:p>
                <a:pPr>
                  <a:defRPr sz="80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'cash flow'!$J$3:$L$3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'cash flow'!$J$5:$L$5</c:f>
              <c:numCache>
                <c:formatCode>0.0%</c:formatCode>
                <c:ptCount val="3"/>
                <c:pt idx="0">
                  <c:v>7.2774723700278182E-2</c:v>
                </c:pt>
                <c:pt idx="1">
                  <c:v>0.2948076361492365</c:v>
                </c:pt>
                <c:pt idx="2">
                  <c:v>4.1320246882342662E-2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565888"/>
        <c:axId val="88801280"/>
      </c:lineChart>
      <c:catAx>
        <c:axId val="86564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342976"/>
        <c:crosses val="autoZero"/>
        <c:auto val="1"/>
        <c:lblAlgn val="ctr"/>
        <c:lblOffset val="100"/>
        <c:noMultiLvlLbl val="0"/>
      </c:catAx>
      <c:valAx>
        <c:axId val="8634297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564864"/>
        <c:crosses val="autoZero"/>
        <c:crossBetween val="between"/>
      </c:valAx>
      <c:valAx>
        <c:axId val="88801280"/>
        <c:scaling>
          <c:orientation val="minMax"/>
          <c:max val="0.5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6565888"/>
        <c:crosses val="max"/>
        <c:crossBetween val="between"/>
      </c:valAx>
      <c:catAx>
        <c:axId val="86565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80128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3.8805555555555558E-2"/>
          <c:y val="0.72004205236479113"/>
          <c:w val="0.85183333333333333"/>
          <c:h val="0.24475517802458577"/>
        </c:manualLayout>
      </c:layout>
      <c:overlay val="0"/>
      <c:txPr>
        <a:bodyPr/>
        <a:lstStyle/>
        <a:p>
          <a:pPr>
            <a:defRPr>
              <a:solidFill>
                <a:srgbClr val="002B5C"/>
              </a:solidFill>
              <a:latin typeface="Lato" pitchFamily="34" charset="0"/>
              <a:ea typeface="Lato" pitchFamily="34" charset="0"/>
              <a:cs typeface="Lato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25444444444445E-2"/>
          <c:y val="4.8506944444444443E-2"/>
          <c:w val="0.47134484671937854"/>
          <c:h val="0.641566666666666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'aktywa trwałe i Capex'!$I$42</c:f>
              <c:strCache>
                <c:ptCount val="1"/>
                <c:pt idx="0">
                  <c:v>Working capital (PLN mn)</c:v>
                </c:pt>
              </c:strCache>
            </c:strRef>
          </c:tx>
          <c:spPr>
            <a:solidFill>
              <a:srgbClr val="002B5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B5C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Capex'!$K$41:$M$41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'aktywa trwałe i Capex'!$K$42:$M$42</c:f>
              <c:numCache>
                <c:formatCode>#,##0.0</c:formatCode>
                <c:ptCount val="3"/>
                <c:pt idx="0">
                  <c:v>214.98260199999999</c:v>
                </c:pt>
                <c:pt idx="1">
                  <c:v>185.77700000000002</c:v>
                </c:pt>
                <c:pt idx="2">
                  <c:v>206.14097399999997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771584"/>
        <c:axId val="88805888"/>
      </c:barChart>
      <c:lineChart>
        <c:grouping val="standard"/>
        <c:varyColors val="0"/>
        <c:ser>
          <c:idx val="1"/>
          <c:order val="1"/>
          <c:tx>
            <c:strRef>
              <c:f>'aktywa trwałe i Capex'!$I$43</c:f>
              <c:strCache>
                <c:ptCount val="1"/>
                <c:pt idx="0">
                  <c:v>Working capital as % of revenues</c:v>
                </c:pt>
              </c:strCache>
            </c:strRef>
          </c:tx>
          <c:spPr>
            <a:ln>
              <a:solidFill>
                <a:srgbClr val="D62E12"/>
              </a:solidFill>
            </a:ln>
          </c:spPr>
          <c:marker>
            <c:symbol val="none"/>
          </c:marker>
          <c:dLbls>
            <c:spPr>
              <a:solidFill>
                <a:srgbClr val="D62E12"/>
              </a:solidFill>
            </c:spPr>
            <c:txPr>
              <a:bodyPr/>
              <a:lstStyle/>
              <a:p>
                <a:pPr>
                  <a:defRPr sz="800">
                    <a:solidFill>
                      <a:schemeClr val="bg1"/>
                    </a:solidFill>
                    <a:latin typeface="Lato" pitchFamily="34" charset="0"/>
                    <a:ea typeface="Lato" pitchFamily="34" charset="0"/>
                    <a:cs typeface="Lato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Capex'!$K$41:$M$41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'aktywa trwałe i Capex'!$K$43:$M$43</c:f>
              <c:numCache>
                <c:formatCode>0.0%</c:formatCode>
                <c:ptCount val="3"/>
                <c:pt idx="0">
                  <c:v>0.60788276244281192</c:v>
                </c:pt>
                <c:pt idx="1">
                  <c:v>0.525301279767459</c:v>
                </c:pt>
                <c:pt idx="2" formatCode="0%">
                  <c:v>0.19907904310397276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471616"/>
        <c:axId val="88806464"/>
      </c:lineChart>
      <c:catAx>
        <c:axId val="8877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8805888"/>
        <c:crosses val="autoZero"/>
        <c:auto val="1"/>
        <c:lblAlgn val="ctr"/>
        <c:lblOffset val="100"/>
        <c:noMultiLvlLbl val="0"/>
      </c:catAx>
      <c:valAx>
        <c:axId val="8880588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8771584"/>
        <c:crosses val="autoZero"/>
        <c:crossBetween val="between"/>
      </c:valAx>
      <c:valAx>
        <c:axId val="88806464"/>
        <c:scaling>
          <c:orientation val="minMax"/>
          <c:max val="0.8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7471616"/>
        <c:crosses val="max"/>
        <c:crossBetween val="between"/>
      </c:valAx>
      <c:catAx>
        <c:axId val="87471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80646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66531295206388841"/>
          <c:y val="5.6507936507936118E-4"/>
          <c:w val="0.33154117868537342"/>
          <c:h val="0.45018452380952378"/>
        </c:manualLayout>
      </c:layout>
      <c:overlay val="0"/>
      <c:txPr>
        <a:bodyPr/>
        <a:lstStyle/>
        <a:p>
          <a:pPr>
            <a:defRPr>
              <a:solidFill>
                <a:srgbClr val="002B5C"/>
              </a:solidFill>
              <a:latin typeface="Lato" pitchFamily="34" charset="0"/>
              <a:ea typeface="Lato" pitchFamily="34" charset="0"/>
              <a:cs typeface="Lato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44063136199295E-2"/>
          <c:y val="6.5978357020838693E-2"/>
          <c:w val="0.47929279413222314"/>
          <c:h val="0.674559523809523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'aktywa trwałe i Capex'!$I$60</c:f>
              <c:strCache>
                <c:ptCount val="1"/>
                <c:pt idx="0">
                  <c:v>Zapasy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252,0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87910983192293"/>
                      <c:h val="8.9970486846598197E-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238,8</a:t>
                    </a:r>
                    <a:endParaRPr lang="en-US" dirty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153,0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GB" sz="1000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-18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'aktywa trwałe i Capex'!$K$41:$M$41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'aktywa trwałe i Capex'!$K$60:$M$60</c:f>
              <c:numCache>
                <c:formatCode>#,##0.0</c:formatCode>
                <c:ptCount val="3"/>
                <c:pt idx="0">
                  <c:v>252.02199999999999</c:v>
                </c:pt>
                <c:pt idx="1">
                  <c:v>238.76300000000001</c:v>
                </c:pt>
                <c:pt idx="2">
                  <c:v>153.04400000000001</c:v>
                </c:pt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7597568"/>
        <c:axId val="88808768"/>
      </c:barChart>
      <c:lineChart>
        <c:grouping val="standard"/>
        <c:varyColors val="0"/>
        <c:ser>
          <c:idx val="1"/>
          <c:order val="1"/>
          <c:tx>
            <c:strRef>
              <c:f>'aktywa trwałe i Capex'!$I$61</c:f>
              <c:strCache>
                <c:ptCount val="1"/>
                <c:pt idx="0">
                  <c:v>Cykl rotacji zapasów (w dniach)</c:v>
                </c:pt>
              </c:strCache>
            </c:strRef>
          </c:tx>
          <c:spPr>
            <a:ln>
              <a:solidFill>
                <a:srgbClr val="D62E12"/>
              </a:solidFill>
            </a:ln>
          </c:spPr>
          <c:marker>
            <c:symbol val="none"/>
          </c:marker>
          <c:dLbls>
            <c:spPr>
              <a:solidFill>
                <a:srgbClr val="D62E12"/>
              </a:solidFill>
            </c:spPr>
            <c:txPr>
              <a:bodyPr/>
              <a:lstStyle/>
              <a:p>
                <a:pPr algn="ctr">
                  <a:defRPr lang="en-GB" sz="900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-18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Capex'!$K$41:$M$41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'aktywa trwałe i Capex'!$K$61:$M$61</c:f>
              <c:numCache>
                <c:formatCode>#,##0</c:formatCode>
                <c:ptCount val="3"/>
                <c:pt idx="0">
                  <c:v>133.32322328367948</c:v>
                </c:pt>
                <c:pt idx="1">
                  <c:v>95.440406568429651</c:v>
                </c:pt>
                <c:pt idx="2">
                  <c:v>53.208379165849813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473664"/>
        <c:axId val="88804736"/>
      </c:lineChart>
      <c:valAx>
        <c:axId val="88804736"/>
        <c:scaling>
          <c:orientation val="minMax"/>
        </c:scaling>
        <c:delete val="0"/>
        <c:axPos val="r"/>
        <c:majorGridlines>
          <c:spPr>
            <a:ln w="9525"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-18"/>
              </a:defRPr>
            </a:pPr>
            <a:endParaRPr lang="pl-PL"/>
          </a:p>
        </c:txPr>
        <c:crossAx val="87473664"/>
        <c:crosses val="max"/>
        <c:crossBetween val="between"/>
      </c:valAx>
      <c:catAx>
        <c:axId val="87473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8804736"/>
        <c:crosses val="autoZero"/>
        <c:auto val="1"/>
        <c:lblAlgn val="ctr"/>
        <c:lblOffset val="100"/>
        <c:noMultiLvlLbl val="0"/>
      </c:catAx>
      <c:valAx>
        <c:axId val="888087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7597568"/>
        <c:crosses val="autoZero"/>
        <c:crossBetween val="between"/>
      </c:valAx>
      <c:catAx>
        <c:axId val="87597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808768"/>
        <c:crosses val="autoZero"/>
        <c:auto val="1"/>
        <c:lblAlgn val="ctr"/>
        <c:lblOffset val="100"/>
        <c:noMultiLvlLbl val="0"/>
      </c:catAx>
      <c:spPr>
        <a:ln w="9525">
          <a:solidFill>
            <a:sysClr val="window" lastClr="FFFFFF">
              <a:lumMod val="85000"/>
            </a:sysClr>
          </a:solidFill>
        </a:ln>
      </c:spPr>
    </c:plotArea>
    <c:legend>
      <c:legendPos val="b"/>
      <c:layout>
        <c:manualLayout>
          <c:xMode val="edge"/>
          <c:yMode val="edge"/>
          <c:x val="0.66862449202101304"/>
          <c:y val="7.432222222222222E-2"/>
          <c:w val="0.32822851620576865"/>
          <c:h val="0.40087380952380952"/>
        </c:manualLayout>
      </c:layout>
      <c:overlay val="0"/>
      <c:txPr>
        <a:bodyPr/>
        <a:lstStyle/>
        <a:p>
          <a:pPr>
            <a:defRPr lang="pl-PL" sz="1000">
              <a:solidFill>
                <a:srgbClr val="002B5C"/>
              </a:solidFill>
              <a:latin typeface="Lato" panose="020F0502020204030203" pitchFamily="34" charset="-18"/>
            </a:defRPr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 algn="ctr">
        <a:defRPr lang="en-GB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44063136199295E-2"/>
          <c:y val="6.5978357020838693E-2"/>
          <c:w val="0.47929279413222314"/>
          <c:h val="0.610703367699295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'aktywa trwałe i Capex'!$I$79</c:f>
              <c:strCache>
                <c:ptCount val="1"/>
                <c:pt idx="0">
                  <c:v>Należności handlowe</c:v>
                </c:pt>
              </c:strCache>
            </c:strRef>
          </c:tx>
          <c:spPr>
            <a:solidFill>
              <a:srgbClr val="95B3D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GB" sz="1000" b="1" i="0" u="none" strike="noStrike" kern="1200" baseline="0">
                    <a:solidFill>
                      <a:srgbClr val="95B3D7"/>
                    </a:solidFill>
                    <a:latin typeface="Lato" panose="020F0502020204030203" pitchFamily="34" charset="-18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Capex'!$J$41:$M$41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'aktywa trwałe i Capex'!$J$79:$M$79</c:f>
              <c:numCache>
                <c:formatCode>#,##0.0</c:formatCode>
                <c:ptCount val="4"/>
                <c:pt idx="0">
                  <c:v>35.269000000000005</c:v>
                </c:pt>
                <c:pt idx="1">
                  <c:v>75.48760200000001</c:v>
                </c:pt>
                <c:pt idx="2">
                  <c:v>87.922000000000011</c:v>
                </c:pt>
                <c:pt idx="3">
                  <c:v>143.46397400000001</c:v>
                </c:pt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7600128"/>
        <c:axId val="88860352"/>
      </c:barChart>
      <c:lineChart>
        <c:grouping val="standard"/>
        <c:varyColors val="0"/>
        <c:ser>
          <c:idx val="1"/>
          <c:order val="1"/>
          <c:tx>
            <c:strRef>
              <c:f>'aktywa trwałe i Capex'!$I$80</c:f>
              <c:strCache>
                <c:ptCount val="1"/>
                <c:pt idx="0">
                  <c:v>Cykl rotacji należności handowych  (w dniach)</c:v>
                </c:pt>
              </c:strCache>
            </c:strRef>
          </c:tx>
          <c:spPr>
            <a:ln>
              <a:solidFill>
                <a:srgbClr val="D62E12"/>
              </a:solidFill>
            </a:ln>
          </c:spPr>
          <c:marker>
            <c:symbol val="none"/>
          </c:marker>
          <c:dLbls>
            <c:spPr>
              <a:solidFill>
                <a:srgbClr val="D62E12"/>
              </a:solidFill>
            </c:spPr>
            <c:txPr>
              <a:bodyPr/>
              <a:lstStyle/>
              <a:p>
                <a:pPr algn="ctr">
                  <a:defRPr lang="en-GB" sz="900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-18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Capex'!$J$41:$M$41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'aktywa trwałe i Capex'!$J$80:$M$80</c:f>
              <c:numCache>
                <c:formatCode>#,##0</c:formatCode>
                <c:ptCount val="4"/>
                <c:pt idx="0">
                  <c:v>19.373278667763234</c:v>
                </c:pt>
                <c:pt idx="1">
                  <c:v>39.934015350229465</c:v>
                </c:pt>
                <c:pt idx="2">
                  <c:v>35.144940490400415</c:v>
                </c:pt>
                <c:pt idx="3">
                  <c:v>49.877718337416816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599104"/>
        <c:axId val="88807616"/>
      </c:lineChart>
      <c:valAx>
        <c:axId val="88807616"/>
        <c:scaling>
          <c:orientation val="minMax"/>
          <c:max val="120"/>
        </c:scaling>
        <c:delete val="0"/>
        <c:axPos val="r"/>
        <c:majorGridlines>
          <c:spPr>
            <a:ln w="9525"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-18"/>
              </a:defRPr>
            </a:pPr>
            <a:endParaRPr lang="pl-PL"/>
          </a:p>
        </c:txPr>
        <c:crossAx val="87599104"/>
        <c:crosses val="max"/>
        <c:crossBetween val="between"/>
      </c:valAx>
      <c:catAx>
        <c:axId val="8759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8807616"/>
        <c:crosses val="autoZero"/>
        <c:auto val="1"/>
        <c:lblAlgn val="ctr"/>
        <c:lblOffset val="100"/>
        <c:noMultiLvlLbl val="0"/>
      </c:catAx>
      <c:valAx>
        <c:axId val="888603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7600128"/>
        <c:crosses val="autoZero"/>
        <c:crossBetween val="between"/>
      </c:valAx>
      <c:catAx>
        <c:axId val="87600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860352"/>
        <c:crosses val="autoZero"/>
        <c:auto val="1"/>
        <c:lblAlgn val="ctr"/>
        <c:lblOffset val="100"/>
        <c:noMultiLvlLbl val="0"/>
      </c:catAx>
      <c:spPr>
        <a:ln w="9525">
          <a:solidFill>
            <a:sysClr val="window" lastClr="FFFFFF">
              <a:lumMod val="85000"/>
            </a:sysClr>
          </a:solidFill>
        </a:ln>
      </c:spPr>
    </c:plotArea>
    <c:legend>
      <c:legendPos val="b"/>
      <c:layout>
        <c:manualLayout>
          <c:xMode val="edge"/>
          <c:yMode val="edge"/>
          <c:x val="0.66862449202101304"/>
          <c:y val="7.432222222222222E-2"/>
          <c:w val="0.28418643362463586"/>
          <c:h val="0.43710549277819721"/>
        </c:manualLayout>
      </c:layout>
      <c:overlay val="0"/>
      <c:txPr>
        <a:bodyPr/>
        <a:lstStyle/>
        <a:p>
          <a:pPr>
            <a:defRPr lang="pl-PL" sz="1000">
              <a:solidFill>
                <a:srgbClr val="002B5C"/>
              </a:solidFill>
              <a:latin typeface="Lato" panose="020F0502020204030203" pitchFamily="34" charset="-18"/>
            </a:defRPr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 algn="ctr">
        <a:defRPr lang="en-GB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044063136199295E-2"/>
          <c:y val="6.5978357020838693E-2"/>
          <c:w val="0.4199708616931358"/>
          <c:h val="0.610703367699295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'aktywa trwałe i Capex'!$I$98</c:f>
              <c:strCache>
                <c:ptCount val="1"/>
                <c:pt idx="0">
                  <c:v>Zobowiązania handlowe</c:v>
                </c:pt>
              </c:strCache>
            </c:strRef>
          </c:tx>
          <c:spPr>
            <a:solidFill>
              <a:srgbClr val="93959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GB" sz="1000" b="1" i="0" u="none" strike="noStrike" kern="1200" baseline="0">
                    <a:solidFill>
                      <a:srgbClr val="939598"/>
                    </a:solidFill>
                    <a:latin typeface="Lato" panose="020F0502020204030203" pitchFamily="34" charset="-18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Capex'!$J$41:$M$41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'aktywa trwałe i Capex'!$J$98:$M$98</c:f>
              <c:numCache>
                <c:formatCode>0.0</c:formatCode>
                <c:ptCount val="4"/>
                <c:pt idx="0">
                  <c:v>120.364</c:v>
                </c:pt>
                <c:pt idx="1">
                  <c:v>112.527</c:v>
                </c:pt>
                <c:pt idx="2">
                  <c:v>140.90799999999999</c:v>
                </c:pt>
                <c:pt idx="3">
                  <c:v>90.367000000000004</c:v>
                </c:pt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9794048"/>
        <c:axId val="88862656"/>
      </c:barChart>
      <c:lineChart>
        <c:grouping val="standard"/>
        <c:varyColors val="0"/>
        <c:ser>
          <c:idx val="1"/>
          <c:order val="1"/>
          <c:tx>
            <c:strRef>
              <c:f>'aktywa trwałe i Capex'!$I$99</c:f>
              <c:strCache>
                <c:ptCount val="1"/>
                <c:pt idx="0">
                  <c:v>Cykl rotacji zobowiązań handlowych (w dniach)</c:v>
                </c:pt>
              </c:strCache>
            </c:strRef>
          </c:tx>
          <c:spPr>
            <a:ln>
              <a:solidFill>
                <a:srgbClr val="D62E12"/>
              </a:solidFill>
            </a:ln>
          </c:spPr>
          <c:marker>
            <c:symbol val="none"/>
          </c:marker>
          <c:dLbls>
            <c:spPr>
              <a:solidFill>
                <a:srgbClr val="D62E12"/>
              </a:solidFill>
            </c:spPr>
            <c:txPr>
              <a:bodyPr/>
              <a:lstStyle/>
              <a:p>
                <a:pPr algn="ctr">
                  <a:defRPr lang="en-GB" sz="900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-18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'aktywa trwałe i Capex'!$J$41:$M$41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'aktywa trwałe i Capex'!$J$99:$M$99</c:f>
              <c:numCache>
                <c:formatCode>0</c:formatCode>
                <c:ptCount val="4"/>
                <c:pt idx="0">
                  <c:v>66.116003106599379</c:v>
                </c:pt>
                <c:pt idx="1">
                  <c:v>59.528383817454831</c:v>
                </c:pt>
                <c:pt idx="2">
                  <c:v>56.324961609396283</c:v>
                </c:pt>
                <c:pt idx="3">
                  <c:v>31.417641985836426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793536"/>
        <c:axId val="88859200"/>
      </c:lineChart>
      <c:valAx>
        <c:axId val="88859200"/>
        <c:scaling>
          <c:orientation val="minMax"/>
          <c:max val="140"/>
        </c:scaling>
        <c:delete val="0"/>
        <c:axPos val="r"/>
        <c:majorGridlines>
          <c:spPr>
            <a:ln w="9525"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-18"/>
              </a:defRPr>
            </a:pPr>
            <a:endParaRPr lang="pl-PL"/>
          </a:p>
        </c:txPr>
        <c:crossAx val="89793536"/>
        <c:crosses val="max"/>
        <c:crossBetween val="between"/>
      </c:valAx>
      <c:catAx>
        <c:axId val="8979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8859200"/>
        <c:crosses val="autoZero"/>
        <c:auto val="1"/>
        <c:lblAlgn val="ctr"/>
        <c:lblOffset val="100"/>
        <c:noMultiLvlLbl val="0"/>
      </c:catAx>
      <c:valAx>
        <c:axId val="888626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>
                    <a:lumMod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pPr>
            <a:endParaRPr lang="pl-PL"/>
          </a:p>
        </c:txPr>
        <c:crossAx val="89794048"/>
        <c:crosses val="autoZero"/>
        <c:crossBetween val="between"/>
      </c:valAx>
      <c:catAx>
        <c:axId val="89794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862656"/>
        <c:crosses val="autoZero"/>
        <c:auto val="1"/>
        <c:lblAlgn val="ctr"/>
        <c:lblOffset val="100"/>
        <c:noMultiLvlLbl val="0"/>
      </c:catAx>
      <c:spPr>
        <a:ln w="9525">
          <a:solidFill>
            <a:sysClr val="window" lastClr="FFFFFF">
              <a:lumMod val="85000"/>
            </a:sysClr>
          </a:solidFill>
        </a:ln>
      </c:spPr>
    </c:plotArea>
    <c:legend>
      <c:legendPos val="b"/>
      <c:layout>
        <c:manualLayout>
          <c:xMode val="edge"/>
          <c:yMode val="edge"/>
          <c:x val="0.61212731883090887"/>
          <c:y val="6.9692694663167104E-2"/>
          <c:w val="0.28418643362463586"/>
          <c:h val="0.43710549277819721"/>
        </c:manualLayout>
      </c:layout>
      <c:overlay val="0"/>
      <c:txPr>
        <a:bodyPr/>
        <a:lstStyle/>
        <a:p>
          <a:pPr>
            <a:defRPr lang="pl-PL" sz="1000">
              <a:solidFill>
                <a:srgbClr val="002B5C"/>
              </a:solidFill>
              <a:latin typeface="Lato" panose="020F0502020204030203" pitchFamily="34" charset="-18"/>
            </a:defRPr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 algn="ctr">
        <a:defRPr lang="en-GB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pl-PL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Elektryczne zespoły trakcyjne</c:v>
                </c:pt>
              </c:strCache>
            </c:strRef>
          </c:tx>
          <c:spPr>
            <a:solidFill>
              <a:srgbClr val="002B5C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38.400000000000034</c:v>
                </c:pt>
                <c:pt idx="1">
                  <c:v>738.03</c:v>
                </c:pt>
                <c:pt idx="2">
                  <c:v>2068.0100000000002</c:v>
                </c:pt>
                <c:pt idx="3">
                  <c:v>1823.78</c:v>
                </c:pt>
                <c:pt idx="4">
                  <c:v>771.17</c:v>
                </c:pt>
                <c:pt idx="5">
                  <c:v>230.02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Lokomotywy elektryczne</c:v>
                </c:pt>
              </c:strCache>
            </c:strRef>
          </c:tx>
          <c:spPr>
            <a:solidFill>
              <a:srgbClr val="D62E12"/>
            </a:solidFill>
            <a:ln>
              <a:noFill/>
            </a:ln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81.599999999999994</c:v>
                </c:pt>
                <c:pt idx="2">
                  <c:v>81.2</c:v>
                </c:pt>
                <c:pt idx="3">
                  <c:v>60</c:v>
                </c:pt>
                <c:pt idx="4">
                  <c:v>60</c:v>
                </c:pt>
                <c:pt idx="5">
                  <c:v>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Lokomotywy spalinowe</c:v>
                </c:pt>
              </c:strCache>
            </c:strRef>
          </c:tx>
          <c:spPr>
            <a:solidFill>
              <a:srgbClr val="939598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48.95</c:v>
                </c:pt>
                <c:pt idx="1">
                  <c:v>83.3</c:v>
                </c:pt>
                <c:pt idx="2">
                  <c:v>55.3</c:v>
                </c:pt>
                <c:pt idx="3">
                  <c:v>40</c:v>
                </c:pt>
                <c:pt idx="4">
                  <c:v>40</c:v>
                </c:pt>
                <c:pt idx="5">
                  <c:v>40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Spalinowe Zespoły Trakcyjne</c:v>
                </c:pt>
              </c:strCache>
            </c:strRef>
          </c:tx>
          <c:spPr>
            <a:solidFill>
              <a:srgbClr val="95B3D7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11.5</c:v>
                </c:pt>
                <c:pt idx="1">
                  <c:v>48</c:v>
                </c:pt>
                <c:pt idx="2">
                  <c:v>46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Wagony pasażerskie</c:v>
                </c:pt>
              </c:strCache>
            </c:strRef>
          </c:tx>
          <c:spPr>
            <a:solidFill>
              <a:srgbClr val="2E3132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119</c:v>
                </c:pt>
                <c:pt idx="1">
                  <c:v>319</c:v>
                </c:pt>
                <c:pt idx="2">
                  <c:v>275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Tramwaje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Sheet1!$G$2:$G$7</c:f>
              <c:numCache>
                <c:formatCode>General</c:formatCode>
                <c:ptCount val="6"/>
                <c:pt idx="0">
                  <c:v>300</c:v>
                </c:pt>
                <c:pt idx="1">
                  <c:v>464</c:v>
                </c:pt>
                <c:pt idx="2">
                  <c:v>696</c:v>
                </c:pt>
                <c:pt idx="3">
                  <c:v>812</c:v>
                </c:pt>
                <c:pt idx="4">
                  <c:v>812</c:v>
                </c:pt>
                <c:pt idx="5">
                  <c:v>928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36940800"/>
        <c:axId val="36846912"/>
      </c:barChart>
      <c:catAx>
        <c:axId val="36940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-18"/>
              </a:defRPr>
            </a:pPr>
            <a:endParaRPr lang="pl-PL"/>
          </a:p>
        </c:txPr>
        <c:crossAx val="36846912"/>
        <c:crosses val="autoZero"/>
        <c:auto val="1"/>
        <c:lblAlgn val="ctr"/>
        <c:lblOffset val="100"/>
        <c:noMultiLvlLbl val="0"/>
      </c:catAx>
      <c:valAx>
        <c:axId val="36846912"/>
        <c:scaling>
          <c:orientation val="minMax"/>
          <c:max val="3000"/>
          <c:min val="0"/>
        </c:scaling>
        <c:delete val="0"/>
        <c:axPos val="l"/>
        <c:majorGridlines>
          <c:spPr>
            <a:ln w="9525"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>
            <a:solidFill>
              <a:sysClr val="window" lastClr="FFFFFF">
                <a:lumMod val="50000"/>
              </a:sysClr>
            </a:solidFill>
          </a:ln>
        </c:spPr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-18"/>
              </a:defRPr>
            </a:pPr>
            <a:endParaRPr lang="pl-PL"/>
          </a:p>
        </c:txPr>
        <c:crossAx val="369408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00">
              <a:solidFill>
                <a:srgbClr val="002B5C"/>
              </a:solidFill>
              <a:latin typeface="Lato" panose="020F0502020204030203" pitchFamily="34" charset="-18"/>
            </a:defRPr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4551" cy="499824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8211" y="0"/>
            <a:ext cx="2974551" cy="499824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168B47-CD97-4549-BA76-FAC3DF89BCE9}" type="datetimeFigureOut">
              <a:rPr lang="pl-PL"/>
              <a:pPr>
                <a:defRPr/>
              </a:pPr>
              <a:t>2016-04-05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pPr lvl="0"/>
            <a:endParaRPr lang="pl-PL" noProof="0" dirty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2172" tIns="46086" rIns="92172" bIns="46086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94929"/>
            <a:ext cx="2974551" cy="499824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8211" y="9494929"/>
            <a:ext cx="2974551" cy="499824"/>
          </a:xfrm>
          <a:prstGeom prst="rect">
            <a:avLst/>
          </a:prstGeom>
        </p:spPr>
        <p:txBody>
          <a:bodyPr vert="horz" wrap="square" lIns="92172" tIns="46086" rIns="92172" bIns="460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61F69C6-0662-4473-9A99-FD91ABF2E5B9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23508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091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1361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84880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1361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r>
              <a:rPr lang="pl-PL" altLang="pl-PL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3 członowe pojazdy; świętokrzyskie chwalone jako najładniejszy pociąg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7967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r>
              <a:rPr lang="pl-PL" altLang="pl-PL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3 członowe pojazdy; świętokrzyskie chwalone jako najładniejszy pociąg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7967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r>
              <a:rPr lang="pl-PL" altLang="pl-PL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3 członowe pojazdy; świętokrzyskie chwalone jako najładniejszy pociąg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r>
              <a:rPr lang="pl-PL" altLang="pl-PL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3 członowe pojazdy; świętokrzyskie chwalone jako najładniejszy pociąg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r>
              <a:rPr lang="pl-PL" altLang="pl-PL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3 członowe pojazdy; świętokrzyskie chwalone jako najładniejszy pociąg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3454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302"/>
              </a:spcAft>
              <a:buClr>
                <a:srgbClr val="254061"/>
              </a:buClr>
              <a:defRPr/>
            </a:pP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025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I kwartał: `Włochy</a:t>
            </a:r>
            <a:r>
              <a:rPr lang="pl-PL" baseline="0" dirty="0" smtClean="0"/>
              <a:t> 5+10 (Bari) o wartości ….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476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25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2177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2177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27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1956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28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1956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I kwartał: `Włochy</a:t>
            </a:r>
            <a:r>
              <a:rPr lang="pl-PL" baseline="0" dirty="0" smtClean="0"/>
              <a:t> 5+10 (Bari) o wartości ….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476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F69C6-0662-4473-9A99-FD91ABF2E5B9}" type="slidenum">
              <a:rPr lang="pl-PL" smtClean="0"/>
              <a:pPr>
                <a:defRPr/>
              </a:pPr>
              <a:t>32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091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493B0-3951-4CF6-9F41-DDE034AD9E96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2D8FD-8EDD-443C-88B6-45FD8FB0EDA3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91805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C87F2-284E-422A-A14C-DFD98EB8A820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4AFBC-C84F-4D79-BF64-B0BB2522FA99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56563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408FC-E6DD-45E0-9A66-A50D3E1E0F9D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A89C8-3BEA-4AFB-AC4C-29DE3808F47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59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EAD65-7523-4268-99CE-1EE872036AAF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14CBD-1B05-45C2-8267-ED1D4DD8FDD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15337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5DF1B-1E26-4B32-BECB-41AF030903C9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4D886-E083-4057-9CDE-ED889CC7E902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49137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72A0F-0436-431E-BB74-AFDBE4966FF0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CB5FF-5C2A-40FD-BECE-113CD6299703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7550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60CEB-F402-45AC-8259-13F0AE10DF57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E092C-2C42-472A-AD7A-5DE5019EFE61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33017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E127C-0D0C-4C1D-8E5B-1EC9989CA9FF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BB7A6-3616-42E0-8BF1-3DF768AC225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6360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90D47-AF0A-4AF0-A934-76E086282C23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2B335-BCCB-4264-BEBD-1EA344198048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35096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13BF2-14E9-4A39-BA69-666276E8C4BB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62113-4BF6-4095-B5C2-D3A8C3BDD2C4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660832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82945-6B63-446E-93E4-0C342E7520AA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B3BF5-FB59-40EC-AA6B-6BDC2EDBDC02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124461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0886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dirty="0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dirty="0" smtClean="0"/>
              <a:t>Kliknij, aby edytować style wzorca tekstu</a:t>
            </a:r>
          </a:p>
          <a:p>
            <a:pPr lvl="1"/>
            <a:r>
              <a:rPr lang="pl-PL" altLang="pl-PL" dirty="0" smtClean="0"/>
              <a:t>Drugi poziom</a:t>
            </a:r>
          </a:p>
          <a:p>
            <a:pPr lvl="2"/>
            <a:r>
              <a:rPr lang="pl-PL" altLang="pl-PL" dirty="0" smtClean="0"/>
              <a:t>Trzeci poziom</a:t>
            </a:r>
          </a:p>
          <a:p>
            <a:pPr lvl="3"/>
            <a:r>
              <a:rPr lang="pl-PL" altLang="pl-PL" dirty="0" smtClean="0"/>
              <a:t>Czwarty poziom</a:t>
            </a:r>
          </a:p>
          <a:p>
            <a:pPr lvl="4"/>
            <a:r>
              <a:rPr lang="pl-PL" altLang="pl-PL" dirty="0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D226BADF-4E99-453B-84E0-1CB916231511}" type="datetime1">
              <a:rPr lang="pl-PL" altLang="pl-PL"/>
              <a:pPr>
                <a:defRPr/>
              </a:pPr>
              <a:t>2016-04-05</a:t>
            </a:fld>
            <a:endParaRPr lang="pl-PL" alt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endParaRPr lang="en-US" alt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7AF9D9A-9DFC-4BAE-B213-750A897DEC53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 baseline="0">
          <a:solidFill>
            <a:schemeClr val="tx1"/>
          </a:solidFill>
          <a:latin typeface="Lato" panose="020F0502020204030203" pitchFamily="34" charset="-18"/>
          <a:ea typeface="ＭＳ Ｐゴシック" charset="-128"/>
          <a:cs typeface="Lato" panose="020F0502020204030203" pitchFamily="34" charset="-1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 baseline="0">
          <a:solidFill>
            <a:schemeClr val="tx1"/>
          </a:solidFill>
          <a:latin typeface="Lato" panose="020F0502020204030203" pitchFamily="34" charset="-18"/>
          <a:ea typeface="ＭＳ Ｐゴシック" pitchFamily="-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Lato" panose="020F0502020204030203" pitchFamily="34" charset="-18"/>
          <a:ea typeface="ＭＳ Ｐゴシック" pitchFamily="-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 baseline="0">
          <a:solidFill>
            <a:schemeClr val="tx1"/>
          </a:solidFill>
          <a:latin typeface="Lato" panose="020F0502020204030203" pitchFamily="34" charset="-18"/>
          <a:ea typeface="ＭＳ Ｐゴシック" pitchFamily="-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 baseline="0">
          <a:solidFill>
            <a:schemeClr val="tx1"/>
          </a:solidFill>
          <a:latin typeface="Lato" panose="020F0502020204030203" pitchFamily="34" charset="-18"/>
          <a:ea typeface="ＭＳ Ｐゴシック" pitchFamily="-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2.xm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chart" Target="../charts/char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hart" Target="../charts/char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476250"/>
            <a:ext cx="9144000" cy="59055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3075" name="Obraz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2166881" y="4005064"/>
            <a:ext cx="4810240" cy="1441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pl-PL" sz="2400" spc="20" dirty="0" smtClean="0">
              <a:solidFill>
                <a:schemeClr val="bg1"/>
              </a:solidFill>
              <a:latin typeface="Lato" panose="020F0502020204030203" pitchFamily="34" charset="-18"/>
            </a:endParaRPr>
          </a:p>
          <a:p>
            <a:pPr algn="ctr">
              <a:defRPr/>
            </a:pPr>
            <a:r>
              <a:rPr lang="pl-PL" sz="2400" spc="20" dirty="0" smtClean="0">
                <a:solidFill>
                  <a:schemeClr val="bg1"/>
                </a:solidFill>
                <a:latin typeface="Lato" panose="020F0502020204030203" pitchFamily="34" charset="-18"/>
              </a:rPr>
              <a:t>Spotkanie </a:t>
            </a:r>
            <a:r>
              <a:rPr lang="pl-PL" sz="2400" spc="20" dirty="0">
                <a:solidFill>
                  <a:schemeClr val="bg1"/>
                </a:solidFill>
                <a:latin typeface="Lato" panose="020F0502020204030203" pitchFamily="34" charset="-18"/>
              </a:rPr>
              <a:t>z </a:t>
            </a:r>
            <a:r>
              <a:rPr lang="pl-PL" sz="2400" spc="20" dirty="0" smtClean="0">
                <a:solidFill>
                  <a:schemeClr val="bg1"/>
                </a:solidFill>
                <a:latin typeface="Lato" panose="020F0502020204030203" pitchFamily="34" charset="-18"/>
              </a:rPr>
              <a:t>inwestorami</a:t>
            </a:r>
          </a:p>
          <a:p>
            <a:pPr algn="ctr">
              <a:defRPr/>
            </a:pPr>
            <a:r>
              <a:rPr lang="pl-PL" spc="20" dirty="0" smtClean="0">
                <a:solidFill>
                  <a:schemeClr val="bg1"/>
                </a:solidFill>
                <a:latin typeface="Lato" panose="020F0502020204030203" pitchFamily="34" charset="-18"/>
              </a:rPr>
              <a:t>Warszawa, 5 kwietnia 2016</a:t>
            </a:r>
            <a:endParaRPr lang="pl-PL" spc="20" dirty="0">
              <a:solidFill>
                <a:schemeClr val="bg1"/>
              </a:solidFill>
              <a:latin typeface="Lato" panose="020F0502020204030203" pitchFamily="34" charset="-18"/>
            </a:endParaRPr>
          </a:p>
          <a:p>
            <a:pPr algn="ctr">
              <a:defRPr/>
            </a:pPr>
            <a:endParaRPr lang="pl-PL" sz="2400" spc="20" dirty="0">
              <a:solidFill>
                <a:schemeClr val="bg1"/>
              </a:solidFill>
              <a:latin typeface="Lato" panose="020F0502020204030203" pitchFamily="34" charset="-18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2870413" y="2705940"/>
            <a:ext cx="3403174" cy="707862"/>
            <a:chOff x="4726" y="3941"/>
            <a:chExt cx="875" cy="182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726" y="3941"/>
              <a:ext cx="87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baseline="-25000" dirty="0"/>
            </a:p>
          </p:txBody>
        </p:sp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4726" y="3941"/>
              <a:ext cx="875" cy="182"/>
            </a:xfrm>
            <a:custGeom>
              <a:avLst/>
              <a:gdLst>
                <a:gd name="T0" fmla="*/ 15457 w 16623"/>
                <a:gd name="T1" fmla="*/ 2358 h 3458"/>
                <a:gd name="T2" fmla="*/ 14244 w 16623"/>
                <a:gd name="T3" fmla="*/ 2279 h 3458"/>
                <a:gd name="T4" fmla="*/ 13991 w 16623"/>
                <a:gd name="T5" fmla="*/ 1299 h 3458"/>
                <a:gd name="T6" fmla="*/ 14104 w 16623"/>
                <a:gd name="T7" fmla="*/ 197 h 3458"/>
                <a:gd name="T8" fmla="*/ 15172 w 16623"/>
                <a:gd name="T9" fmla="*/ 1 h 3458"/>
                <a:gd name="T10" fmla="*/ 16425 w 16623"/>
                <a:gd name="T11" fmla="*/ 57 h 3458"/>
                <a:gd name="T12" fmla="*/ 15743 w 16623"/>
                <a:gd name="T13" fmla="*/ 514 h 3458"/>
                <a:gd name="T14" fmla="*/ 14678 w 16623"/>
                <a:gd name="T15" fmla="*/ 539 h 3458"/>
                <a:gd name="T16" fmla="*/ 14572 w 16623"/>
                <a:gd name="T17" fmla="*/ 1468 h 3458"/>
                <a:gd name="T18" fmla="*/ 15112 w 16623"/>
                <a:gd name="T19" fmla="*/ 1851 h 3458"/>
                <a:gd name="T20" fmla="*/ 16026 w 16623"/>
                <a:gd name="T21" fmla="*/ 1827 h 3458"/>
                <a:gd name="T22" fmla="*/ 9771 w 16623"/>
                <a:gd name="T23" fmla="*/ 3129 h 3458"/>
                <a:gd name="T24" fmla="*/ 9875 w 16623"/>
                <a:gd name="T25" fmla="*/ 2963 h 3458"/>
                <a:gd name="T26" fmla="*/ 9134 w 16623"/>
                <a:gd name="T27" fmla="*/ 3423 h 3458"/>
                <a:gd name="T28" fmla="*/ 8888 w 16623"/>
                <a:gd name="T29" fmla="*/ 3315 h 3458"/>
                <a:gd name="T30" fmla="*/ 8145 w 16623"/>
                <a:gd name="T31" fmla="*/ 3107 h 3458"/>
                <a:gd name="T32" fmla="*/ 8363 w 16623"/>
                <a:gd name="T33" fmla="*/ 2984 h 3458"/>
                <a:gd name="T34" fmla="*/ 8051 w 16623"/>
                <a:gd name="T35" fmla="*/ 3014 h 3458"/>
                <a:gd name="T36" fmla="*/ 8495 w 16623"/>
                <a:gd name="T37" fmla="*/ 2989 h 3458"/>
                <a:gd name="T38" fmla="*/ 7613 w 16623"/>
                <a:gd name="T39" fmla="*/ 3140 h 3458"/>
                <a:gd name="T40" fmla="*/ 7691 w 16623"/>
                <a:gd name="T41" fmla="*/ 2885 h 3458"/>
                <a:gd name="T42" fmla="*/ 6867 w 16623"/>
                <a:gd name="T43" fmla="*/ 3444 h 3458"/>
                <a:gd name="T44" fmla="*/ 6845 w 16623"/>
                <a:gd name="T45" fmla="*/ 2888 h 3458"/>
                <a:gd name="T46" fmla="*/ 6824 w 16623"/>
                <a:gd name="T47" fmla="*/ 3108 h 3458"/>
                <a:gd name="T48" fmla="*/ 1481 w 16623"/>
                <a:gd name="T49" fmla="*/ 511 h 3458"/>
                <a:gd name="T50" fmla="*/ 2202 w 16623"/>
                <a:gd name="T51" fmla="*/ 2222 h 3458"/>
                <a:gd name="T52" fmla="*/ 2559 w 16623"/>
                <a:gd name="T53" fmla="*/ 93 h 3458"/>
                <a:gd name="T54" fmla="*/ 457 w 16623"/>
                <a:gd name="T55" fmla="*/ 2330 h 3458"/>
                <a:gd name="T56" fmla="*/ 8277 w 16623"/>
                <a:gd name="T57" fmla="*/ 3 h 3458"/>
                <a:gd name="T58" fmla="*/ 7777 w 16623"/>
                <a:gd name="T59" fmla="*/ 2327 h 3458"/>
                <a:gd name="T60" fmla="*/ 9676 w 16623"/>
                <a:gd name="T61" fmla="*/ 2245 h 3458"/>
                <a:gd name="T62" fmla="*/ 4874 w 16623"/>
                <a:gd name="T63" fmla="*/ 1047 h 3458"/>
                <a:gd name="T64" fmla="*/ 3955 w 16623"/>
                <a:gd name="T65" fmla="*/ 786 h 3458"/>
                <a:gd name="T66" fmla="*/ 4620 w 16623"/>
                <a:gd name="T67" fmla="*/ 496 h 3458"/>
                <a:gd name="T68" fmla="*/ 5431 w 16623"/>
                <a:gd name="T69" fmla="*/ 624 h 3458"/>
                <a:gd name="T70" fmla="*/ 5568 w 16623"/>
                <a:gd name="T71" fmla="*/ 39 h 3458"/>
                <a:gd name="T72" fmla="*/ 4255 w 16623"/>
                <a:gd name="T73" fmla="*/ 8 h 3458"/>
                <a:gd name="T74" fmla="*/ 3407 w 16623"/>
                <a:gd name="T75" fmla="*/ 356 h 3458"/>
                <a:gd name="T76" fmla="*/ 3374 w 16623"/>
                <a:gd name="T77" fmla="*/ 1362 h 3458"/>
                <a:gd name="T78" fmla="*/ 3660 w 16623"/>
                <a:gd name="T79" fmla="*/ 2292 h 3458"/>
                <a:gd name="T80" fmla="*/ 4901 w 16623"/>
                <a:gd name="T81" fmla="*/ 2357 h 3458"/>
                <a:gd name="T82" fmla="*/ 5962 w 16623"/>
                <a:gd name="T83" fmla="*/ 2203 h 3458"/>
                <a:gd name="T84" fmla="*/ 5294 w 16623"/>
                <a:gd name="T85" fmla="*/ 1848 h 3458"/>
                <a:gd name="T86" fmla="*/ 4176 w 16623"/>
                <a:gd name="T87" fmla="*/ 1842 h 3458"/>
                <a:gd name="T88" fmla="*/ 4150 w 16623"/>
                <a:gd name="T89" fmla="*/ 1505 h 3458"/>
                <a:gd name="T90" fmla="*/ 5452 w 16623"/>
                <a:gd name="T91" fmla="*/ 1490 h 3458"/>
                <a:gd name="T92" fmla="*/ 6013 w 16623"/>
                <a:gd name="T93" fmla="*/ 747 h 3458"/>
                <a:gd name="T94" fmla="*/ 12478 w 16623"/>
                <a:gd name="T95" fmla="*/ 1855 h 3458"/>
                <a:gd name="T96" fmla="*/ 11452 w 16623"/>
                <a:gd name="T97" fmla="*/ 1830 h 3458"/>
                <a:gd name="T98" fmla="*/ 11599 w 16623"/>
                <a:gd name="T99" fmla="*/ 1324 h 3458"/>
                <a:gd name="T100" fmla="*/ 12735 w 16623"/>
                <a:gd name="T101" fmla="*/ 1327 h 3458"/>
                <a:gd name="T102" fmla="*/ 13369 w 16623"/>
                <a:gd name="T103" fmla="*/ 241 h 3458"/>
                <a:gd name="T104" fmla="*/ 12359 w 16623"/>
                <a:gd name="T105" fmla="*/ 3 h 3458"/>
                <a:gd name="T106" fmla="*/ 11072 w 16623"/>
                <a:gd name="T107" fmla="*/ 51 h 3458"/>
                <a:gd name="T108" fmla="*/ 11189 w 16623"/>
                <a:gd name="T109" fmla="*/ 537 h 3458"/>
                <a:gd name="T110" fmla="*/ 12415 w 16623"/>
                <a:gd name="T111" fmla="*/ 503 h 3458"/>
                <a:gd name="T112" fmla="*/ 12852 w 16623"/>
                <a:gd name="T113" fmla="*/ 865 h 3458"/>
                <a:gd name="T114" fmla="*/ 11714 w 16623"/>
                <a:gd name="T115" fmla="*/ 846 h 3458"/>
                <a:gd name="T116" fmla="*/ 10821 w 16623"/>
                <a:gd name="T117" fmla="*/ 1348 h 3458"/>
                <a:gd name="T118" fmla="*/ 11124 w 16623"/>
                <a:gd name="T119" fmla="*/ 2304 h 3458"/>
                <a:gd name="T120" fmla="*/ 12418 w 16623"/>
                <a:gd name="T121" fmla="*/ 2356 h 3458"/>
                <a:gd name="T122" fmla="*/ 13384 w 16623"/>
                <a:gd name="T123" fmla="*/ 2089 h 3458"/>
                <a:gd name="T124" fmla="*/ 13453 w 16623"/>
                <a:gd name="T125" fmla="*/ 1142 h 3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23" h="3458">
                  <a:moveTo>
                    <a:pt x="16622" y="2272"/>
                  </a:moveTo>
                  <a:lnTo>
                    <a:pt x="16613" y="2274"/>
                  </a:lnTo>
                  <a:lnTo>
                    <a:pt x="16600" y="2275"/>
                  </a:lnTo>
                  <a:lnTo>
                    <a:pt x="16585" y="2277"/>
                  </a:lnTo>
                  <a:lnTo>
                    <a:pt x="16569" y="2279"/>
                  </a:lnTo>
                  <a:lnTo>
                    <a:pt x="16549" y="2281"/>
                  </a:lnTo>
                  <a:lnTo>
                    <a:pt x="16529" y="2284"/>
                  </a:lnTo>
                  <a:lnTo>
                    <a:pt x="16508" y="2287"/>
                  </a:lnTo>
                  <a:lnTo>
                    <a:pt x="16486" y="2290"/>
                  </a:lnTo>
                  <a:lnTo>
                    <a:pt x="16463" y="2293"/>
                  </a:lnTo>
                  <a:lnTo>
                    <a:pt x="16441" y="2296"/>
                  </a:lnTo>
                  <a:lnTo>
                    <a:pt x="16418" y="2298"/>
                  </a:lnTo>
                  <a:lnTo>
                    <a:pt x="16396" y="2301"/>
                  </a:lnTo>
                  <a:lnTo>
                    <a:pt x="16376" y="2303"/>
                  </a:lnTo>
                  <a:lnTo>
                    <a:pt x="16356" y="2305"/>
                  </a:lnTo>
                  <a:lnTo>
                    <a:pt x="16338" y="2307"/>
                  </a:lnTo>
                  <a:lnTo>
                    <a:pt x="16322" y="2310"/>
                  </a:lnTo>
                  <a:lnTo>
                    <a:pt x="16295" y="2313"/>
                  </a:lnTo>
                  <a:lnTo>
                    <a:pt x="16267" y="2316"/>
                  </a:lnTo>
                  <a:lnTo>
                    <a:pt x="16239" y="2319"/>
                  </a:lnTo>
                  <a:lnTo>
                    <a:pt x="16209" y="2321"/>
                  </a:lnTo>
                  <a:lnTo>
                    <a:pt x="16179" y="2324"/>
                  </a:lnTo>
                  <a:lnTo>
                    <a:pt x="16149" y="2326"/>
                  </a:lnTo>
                  <a:lnTo>
                    <a:pt x="16117" y="2328"/>
                  </a:lnTo>
                  <a:lnTo>
                    <a:pt x="16086" y="2331"/>
                  </a:lnTo>
                  <a:lnTo>
                    <a:pt x="16053" y="2333"/>
                  </a:lnTo>
                  <a:lnTo>
                    <a:pt x="16020" y="2336"/>
                  </a:lnTo>
                  <a:lnTo>
                    <a:pt x="15987" y="2338"/>
                  </a:lnTo>
                  <a:lnTo>
                    <a:pt x="15954" y="2340"/>
                  </a:lnTo>
                  <a:lnTo>
                    <a:pt x="15921" y="2342"/>
                  </a:lnTo>
                  <a:lnTo>
                    <a:pt x="15886" y="2343"/>
                  </a:lnTo>
                  <a:lnTo>
                    <a:pt x="15853" y="2345"/>
                  </a:lnTo>
                  <a:lnTo>
                    <a:pt x="15819" y="2346"/>
                  </a:lnTo>
                  <a:lnTo>
                    <a:pt x="15784" y="2348"/>
                  </a:lnTo>
                  <a:lnTo>
                    <a:pt x="15750" y="2350"/>
                  </a:lnTo>
                  <a:lnTo>
                    <a:pt x="15717" y="2351"/>
                  </a:lnTo>
                  <a:lnTo>
                    <a:pt x="15684" y="2352"/>
                  </a:lnTo>
                  <a:lnTo>
                    <a:pt x="15650" y="2353"/>
                  </a:lnTo>
                  <a:lnTo>
                    <a:pt x="15617" y="2355"/>
                  </a:lnTo>
                  <a:lnTo>
                    <a:pt x="15584" y="2355"/>
                  </a:lnTo>
                  <a:lnTo>
                    <a:pt x="15552" y="2356"/>
                  </a:lnTo>
                  <a:lnTo>
                    <a:pt x="15520" y="2357"/>
                  </a:lnTo>
                  <a:lnTo>
                    <a:pt x="15488" y="2358"/>
                  </a:lnTo>
                  <a:lnTo>
                    <a:pt x="15457" y="2358"/>
                  </a:lnTo>
                  <a:lnTo>
                    <a:pt x="15427" y="2360"/>
                  </a:lnTo>
                  <a:lnTo>
                    <a:pt x="15398" y="2360"/>
                  </a:lnTo>
                  <a:lnTo>
                    <a:pt x="15369" y="2360"/>
                  </a:lnTo>
                  <a:lnTo>
                    <a:pt x="15341" y="2361"/>
                  </a:lnTo>
                  <a:lnTo>
                    <a:pt x="15314" y="2361"/>
                  </a:lnTo>
                  <a:lnTo>
                    <a:pt x="15287" y="2361"/>
                  </a:lnTo>
                  <a:lnTo>
                    <a:pt x="15259" y="2360"/>
                  </a:lnTo>
                  <a:lnTo>
                    <a:pt x="15231" y="2360"/>
                  </a:lnTo>
                  <a:lnTo>
                    <a:pt x="15202" y="2360"/>
                  </a:lnTo>
                  <a:lnTo>
                    <a:pt x="15172" y="2360"/>
                  </a:lnTo>
                  <a:lnTo>
                    <a:pt x="15143" y="2358"/>
                  </a:lnTo>
                  <a:lnTo>
                    <a:pt x="15113" y="2358"/>
                  </a:lnTo>
                  <a:lnTo>
                    <a:pt x="15083" y="2357"/>
                  </a:lnTo>
                  <a:lnTo>
                    <a:pt x="15053" y="2357"/>
                  </a:lnTo>
                  <a:lnTo>
                    <a:pt x="15023" y="2356"/>
                  </a:lnTo>
                  <a:lnTo>
                    <a:pt x="14993" y="2355"/>
                  </a:lnTo>
                  <a:lnTo>
                    <a:pt x="14963" y="2354"/>
                  </a:lnTo>
                  <a:lnTo>
                    <a:pt x="14932" y="2353"/>
                  </a:lnTo>
                  <a:lnTo>
                    <a:pt x="14901" y="2352"/>
                  </a:lnTo>
                  <a:lnTo>
                    <a:pt x="14871" y="2351"/>
                  </a:lnTo>
                  <a:lnTo>
                    <a:pt x="14840" y="2350"/>
                  </a:lnTo>
                  <a:lnTo>
                    <a:pt x="14810" y="2348"/>
                  </a:lnTo>
                  <a:lnTo>
                    <a:pt x="14779" y="2347"/>
                  </a:lnTo>
                  <a:lnTo>
                    <a:pt x="14749" y="2346"/>
                  </a:lnTo>
                  <a:lnTo>
                    <a:pt x="14717" y="2344"/>
                  </a:lnTo>
                  <a:lnTo>
                    <a:pt x="14687" y="2342"/>
                  </a:lnTo>
                  <a:lnTo>
                    <a:pt x="14657" y="2341"/>
                  </a:lnTo>
                  <a:lnTo>
                    <a:pt x="14627" y="2339"/>
                  </a:lnTo>
                  <a:lnTo>
                    <a:pt x="14597" y="2337"/>
                  </a:lnTo>
                  <a:lnTo>
                    <a:pt x="14568" y="2335"/>
                  </a:lnTo>
                  <a:lnTo>
                    <a:pt x="14538" y="2332"/>
                  </a:lnTo>
                  <a:lnTo>
                    <a:pt x="14510" y="2329"/>
                  </a:lnTo>
                  <a:lnTo>
                    <a:pt x="14480" y="2327"/>
                  </a:lnTo>
                  <a:lnTo>
                    <a:pt x="14452" y="2324"/>
                  </a:lnTo>
                  <a:lnTo>
                    <a:pt x="14424" y="2322"/>
                  </a:lnTo>
                  <a:lnTo>
                    <a:pt x="14396" y="2319"/>
                  </a:lnTo>
                  <a:lnTo>
                    <a:pt x="14369" y="2316"/>
                  </a:lnTo>
                  <a:lnTo>
                    <a:pt x="14350" y="2314"/>
                  </a:lnTo>
                  <a:lnTo>
                    <a:pt x="14331" y="2311"/>
                  </a:lnTo>
                  <a:lnTo>
                    <a:pt x="14312" y="2305"/>
                  </a:lnTo>
                  <a:lnTo>
                    <a:pt x="14294" y="2300"/>
                  </a:lnTo>
                  <a:lnTo>
                    <a:pt x="14277" y="2295"/>
                  </a:lnTo>
                  <a:lnTo>
                    <a:pt x="14260" y="2288"/>
                  </a:lnTo>
                  <a:lnTo>
                    <a:pt x="14244" y="2279"/>
                  </a:lnTo>
                  <a:lnTo>
                    <a:pt x="14227" y="2271"/>
                  </a:lnTo>
                  <a:lnTo>
                    <a:pt x="14211" y="2262"/>
                  </a:lnTo>
                  <a:lnTo>
                    <a:pt x="14196" y="2252"/>
                  </a:lnTo>
                  <a:lnTo>
                    <a:pt x="14181" y="2242"/>
                  </a:lnTo>
                  <a:lnTo>
                    <a:pt x="14168" y="2230"/>
                  </a:lnTo>
                  <a:lnTo>
                    <a:pt x="14154" y="2218"/>
                  </a:lnTo>
                  <a:lnTo>
                    <a:pt x="14141" y="2205"/>
                  </a:lnTo>
                  <a:lnTo>
                    <a:pt x="14128" y="2193"/>
                  </a:lnTo>
                  <a:lnTo>
                    <a:pt x="14117" y="2178"/>
                  </a:lnTo>
                  <a:lnTo>
                    <a:pt x="14104" y="2165"/>
                  </a:lnTo>
                  <a:lnTo>
                    <a:pt x="14094" y="2150"/>
                  </a:lnTo>
                  <a:lnTo>
                    <a:pt x="14084" y="2135"/>
                  </a:lnTo>
                  <a:lnTo>
                    <a:pt x="14073" y="2120"/>
                  </a:lnTo>
                  <a:lnTo>
                    <a:pt x="14065" y="2104"/>
                  </a:lnTo>
                  <a:lnTo>
                    <a:pt x="14055" y="2088"/>
                  </a:lnTo>
                  <a:lnTo>
                    <a:pt x="14048" y="2072"/>
                  </a:lnTo>
                  <a:lnTo>
                    <a:pt x="14041" y="2055"/>
                  </a:lnTo>
                  <a:lnTo>
                    <a:pt x="14034" y="2037"/>
                  </a:lnTo>
                  <a:lnTo>
                    <a:pt x="14027" y="2021"/>
                  </a:lnTo>
                  <a:lnTo>
                    <a:pt x="14022" y="2003"/>
                  </a:lnTo>
                  <a:lnTo>
                    <a:pt x="14018" y="1985"/>
                  </a:lnTo>
                  <a:lnTo>
                    <a:pt x="14014" y="1969"/>
                  </a:lnTo>
                  <a:lnTo>
                    <a:pt x="14011" y="1951"/>
                  </a:lnTo>
                  <a:lnTo>
                    <a:pt x="14008" y="1932"/>
                  </a:lnTo>
                  <a:lnTo>
                    <a:pt x="14006" y="1915"/>
                  </a:lnTo>
                  <a:lnTo>
                    <a:pt x="14005" y="1898"/>
                  </a:lnTo>
                  <a:lnTo>
                    <a:pt x="14004" y="1877"/>
                  </a:lnTo>
                  <a:lnTo>
                    <a:pt x="14002" y="1853"/>
                  </a:lnTo>
                  <a:lnTo>
                    <a:pt x="14002" y="1826"/>
                  </a:lnTo>
                  <a:lnTo>
                    <a:pt x="14000" y="1797"/>
                  </a:lnTo>
                  <a:lnTo>
                    <a:pt x="13999" y="1765"/>
                  </a:lnTo>
                  <a:lnTo>
                    <a:pt x="13998" y="1732"/>
                  </a:lnTo>
                  <a:lnTo>
                    <a:pt x="13997" y="1697"/>
                  </a:lnTo>
                  <a:lnTo>
                    <a:pt x="13996" y="1660"/>
                  </a:lnTo>
                  <a:lnTo>
                    <a:pt x="13996" y="1624"/>
                  </a:lnTo>
                  <a:lnTo>
                    <a:pt x="13995" y="1585"/>
                  </a:lnTo>
                  <a:lnTo>
                    <a:pt x="13995" y="1547"/>
                  </a:lnTo>
                  <a:lnTo>
                    <a:pt x="13994" y="1509"/>
                  </a:lnTo>
                  <a:lnTo>
                    <a:pt x="13993" y="1472"/>
                  </a:lnTo>
                  <a:lnTo>
                    <a:pt x="13993" y="1434"/>
                  </a:lnTo>
                  <a:lnTo>
                    <a:pt x="13992" y="1398"/>
                  </a:lnTo>
                  <a:lnTo>
                    <a:pt x="13992" y="1362"/>
                  </a:lnTo>
                  <a:lnTo>
                    <a:pt x="13991" y="1330"/>
                  </a:lnTo>
                  <a:lnTo>
                    <a:pt x="13991" y="1299"/>
                  </a:lnTo>
                  <a:lnTo>
                    <a:pt x="13990" y="1268"/>
                  </a:lnTo>
                  <a:lnTo>
                    <a:pt x="13990" y="1241"/>
                  </a:lnTo>
                  <a:lnTo>
                    <a:pt x="13990" y="1217"/>
                  </a:lnTo>
                  <a:lnTo>
                    <a:pt x="13990" y="1197"/>
                  </a:lnTo>
                  <a:lnTo>
                    <a:pt x="13990" y="1180"/>
                  </a:lnTo>
                  <a:lnTo>
                    <a:pt x="13990" y="1163"/>
                  </a:lnTo>
                  <a:lnTo>
                    <a:pt x="13990" y="1142"/>
                  </a:lnTo>
                  <a:lnTo>
                    <a:pt x="13990" y="1118"/>
                  </a:lnTo>
                  <a:lnTo>
                    <a:pt x="13990" y="1091"/>
                  </a:lnTo>
                  <a:lnTo>
                    <a:pt x="13991" y="1062"/>
                  </a:lnTo>
                  <a:lnTo>
                    <a:pt x="13991" y="1031"/>
                  </a:lnTo>
                  <a:lnTo>
                    <a:pt x="13992" y="997"/>
                  </a:lnTo>
                  <a:lnTo>
                    <a:pt x="13992" y="962"/>
                  </a:lnTo>
                  <a:lnTo>
                    <a:pt x="13993" y="925"/>
                  </a:lnTo>
                  <a:lnTo>
                    <a:pt x="13993" y="889"/>
                  </a:lnTo>
                  <a:lnTo>
                    <a:pt x="13994" y="851"/>
                  </a:lnTo>
                  <a:lnTo>
                    <a:pt x="13995" y="813"/>
                  </a:lnTo>
                  <a:lnTo>
                    <a:pt x="13995" y="774"/>
                  </a:lnTo>
                  <a:lnTo>
                    <a:pt x="13996" y="737"/>
                  </a:lnTo>
                  <a:lnTo>
                    <a:pt x="13996" y="699"/>
                  </a:lnTo>
                  <a:lnTo>
                    <a:pt x="13997" y="663"/>
                  </a:lnTo>
                  <a:lnTo>
                    <a:pt x="13998" y="627"/>
                  </a:lnTo>
                  <a:lnTo>
                    <a:pt x="13999" y="595"/>
                  </a:lnTo>
                  <a:lnTo>
                    <a:pt x="14000" y="564"/>
                  </a:lnTo>
                  <a:lnTo>
                    <a:pt x="14002" y="535"/>
                  </a:lnTo>
                  <a:lnTo>
                    <a:pt x="14002" y="508"/>
                  </a:lnTo>
                  <a:lnTo>
                    <a:pt x="14004" y="484"/>
                  </a:lnTo>
                  <a:lnTo>
                    <a:pt x="14005" y="463"/>
                  </a:lnTo>
                  <a:lnTo>
                    <a:pt x="14006" y="445"/>
                  </a:lnTo>
                  <a:lnTo>
                    <a:pt x="14008" y="427"/>
                  </a:lnTo>
                  <a:lnTo>
                    <a:pt x="14011" y="410"/>
                  </a:lnTo>
                  <a:lnTo>
                    <a:pt x="14014" y="392"/>
                  </a:lnTo>
                  <a:lnTo>
                    <a:pt x="14018" y="374"/>
                  </a:lnTo>
                  <a:lnTo>
                    <a:pt x="14022" y="356"/>
                  </a:lnTo>
                  <a:lnTo>
                    <a:pt x="14027" y="340"/>
                  </a:lnTo>
                  <a:lnTo>
                    <a:pt x="14034" y="322"/>
                  </a:lnTo>
                  <a:lnTo>
                    <a:pt x="14041" y="305"/>
                  </a:lnTo>
                  <a:lnTo>
                    <a:pt x="14048" y="289"/>
                  </a:lnTo>
                  <a:lnTo>
                    <a:pt x="14055" y="272"/>
                  </a:lnTo>
                  <a:lnTo>
                    <a:pt x="14065" y="256"/>
                  </a:lnTo>
                  <a:lnTo>
                    <a:pt x="14073" y="241"/>
                  </a:lnTo>
                  <a:lnTo>
                    <a:pt x="14084" y="226"/>
                  </a:lnTo>
                  <a:lnTo>
                    <a:pt x="14094" y="211"/>
                  </a:lnTo>
                  <a:lnTo>
                    <a:pt x="14104" y="197"/>
                  </a:lnTo>
                  <a:lnTo>
                    <a:pt x="14117" y="182"/>
                  </a:lnTo>
                  <a:lnTo>
                    <a:pt x="14128" y="169"/>
                  </a:lnTo>
                  <a:lnTo>
                    <a:pt x="14141" y="156"/>
                  </a:lnTo>
                  <a:lnTo>
                    <a:pt x="14154" y="144"/>
                  </a:lnTo>
                  <a:lnTo>
                    <a:pt x="14168" y="132"/>
                  </a:lnTo>
                  <a:lnTo>
                    <a:pt x="14181" y="121"/>
                  </a:lnTo>
                  <a:lnTo>
                    <a:pt x="14196" y="110"/>
                  </a:lnTo>
                  <a:lnTo>
                    <a:pt x="14211" y="101"/>
                  </a:lnTo>
                  <a:lnTo>
                    <a:pt x="14227" y="92"/>
                  </a:lnTo>
                  <a:lnTo>
                    <a:pt x="14244" y="83"/>
                  </a:lnTo>
                  <a:lnTo>
                    <a:pt x="14260" y="75"/>
                  </a:lnTo>
                  <a:lnTo>
                    <a:pt x="14277" y="69"/>
                  </a:lnTo>
                  <a:lnTo>
                    <a:pt x="14294" y="63"/>
                  </a:lnTo>
                  <a:lnTo>
                    <a:pt x="14312" y="57"/>
                  </a:lnTo>
                  <a:lnTo>
                    <a:pt x="14331" y="53"/>
                  </a:lnTo>
                  <a:lnTo>
                    <a:pt x="14350" y="49"/>
                  </a:lnTo>
                  <a:lnTo>
                    <a:pt x="14369" y="47"/>
                  </a:lnTo>
                  <a:lnTo>
                    <a:pt x="14396" y="44"/>
                  </a:lnTo>
                  <a:lnTo>
                    <a:pt x="14424" y="41"/>
                  </a:lnTo>
                  <a:lnTo>
                    <a:pt x="14452" y="39"/>
                  </a:lnTo>
                  <a:lnTo>
                    <a:pt x="14480" y="35"/>
                  </a:lnTo>
                  <a:lnTo>
                    <a:pt x="14510" y="33"/>
                  </a:lnTo>
                  <a:lnTo>
                    <a:pt x="14538" y="31"/>
                  </a:lnTo>
                  <a:lnTo>
                    <a:pt x="14568" y="29"/>
                  </a:lnTo>
                  <a:lnTo>
                    <a:pt x="14597" y="27"/>
                  </a:lnTo>
                  <a:lnTo>
                    <a:pt x="14627" y="24"/>
                  </a:lnTo>
                  <a:lnTo>
                    <a:pt x="14657" y="22"/>
                  </a:lnTo>
                  <a:lnTo>
                    <a:pt x="14687" y="20"/>
                  </a:lnTo>
                  <a:lnTo>
                    <a:pt x="14717" y="19"/>
                  </a:lnTo>
                  <a:lnTo>
                    <a:pt x="14749" y="17"/>
                  </a:lnTo>
                  <a:lnTo>
                    <a:pt x="14779" y="15"/>
                  </a:lnTo>
                  <a:lnTo>
                    <a:pt x="14810" y="14"/>
                  </a:lnTo>
                  <a:lnTo>
                    <a:pt x="14840" y="11"/>
                  </a:lnTo>
                  <a:lnTo>
                    <a:pt x="14871" y="10"/>
                  </a:lnTo>
                  <a:lnTo>
                    <a:pt x="14901" y="9"/>
                  </a:lnTo>
                  <a:lnTo>
                    <a:pt x="14932" y="7"/>
                  </a:lnTo>
                  <a:lnTo>
                    <a:pt x="14963" y="6"/>
                  </a:lnTo>
                  <a:lnTo>
                    <a:pt x="14993" y="5"/>
                  </a:lnTo>
                  <a:lnTo>
                    <a:pt x="15023" y="4"/>
                  </a:lnTo>
                  <a:lnTo>
                    <a:pt x="15053" y="3"/>
                  </a:lnTo>
                  <a:lnTo>
                    <a:pt x="15083" y="3"/>
                  </a:lnTo>
                  <a:lnTo>
                    <a:pt x="15113" y="2"/>
                  </a:lnTo>
                  <a:lnTo>
                    <a:pt x="15143" y="1"/>
                  </a:lnTo>
                  <a:lnTo>
                    <a:pt x="15172" y="1"/>
                  </a:lnTo>
                  <a:lnTo>
                    <a:pt x="15202" y="1"/>
                  </a:lnTo>
                  <a:lnTo>
                    <a:pt x="15231" y="0"/>
                  </a:lnTo>
                  <a:lnTo>
                    <a:pt x="15259" y="0"/>
                  </a:lnTo>
                  <a:lnTo>
                    <a:pt x="15287" y="0"/>
                  </a:lnTo>
                  <a:lnTo>
                    <a:pt x="15314" y="0"/>
                  </a:lnTo>
                  <a:lnTo>
                    <a:pt x="15341" y="0"/>
                  </a:lnTo>
                  <a:lnTo>
                    <a:pt x="15369" y="0"/>
                  </a:lnTo>
                  <a:lnTo>
                    <a:pt x="15398" y="0"/>
                  </a:lnTo>
                  <a:lnTo>
                    <a:pt x="15427" y="1"/>
                  </a:lnTo>
                  <a:lnTo>
                    <a:pt x="15457" y="1"/>
                  </a:lnTo>
                  <a:lnTo>
                    <a:pt x="15488" y="1"/>
                  </a:lnTo>
                  <a:lnTo>
                    <a:pt x="15520" y="2"/>
                  </a:lnTo>
                  <a:lnTo>
                    <a:pt x="15551" y="3"/>
                  </a:lnTo>
                  <a:lnTo>
                    <a:pt x="15583" y="3"/>
                  </a:lnTo>
                  <a:lnTo>
                    <a:pt x="15616" y="4"/>
                  </a:lnTo>
                  <a:lnTo>
                    <a:pt x="15648" y="5"/>
                  </a:lnTo>
                  <a:lnTo>
                    <a:pt x="15682" y="6"/>
                  </a:lnTo>
                  <a:lnTo>
                    <a:pt x="15715" y="7"/>
                  </a:lnTo>
                  <a:lnTo>
                    <a:pt x="15748" y="9"/>
                  </a:lnTo>
                  <a:lnTo>
                    <a:pt x="15781" y="10"/>
                  </a:lnTo>
                  <a:lnTo>
                    <a:pt x="15816" y="11"/>
                  </a:lnTo>
                  <a:lnTo>
                    <a:pt x="15850" y="14"/>
                  </a:lnTo>
                  <a:lnTo>
                    <a:pt x="15883" y="15"/>
                  </a:lnTo>
                  <a:lnTo>
                    <a:pt x="15916" y="17"/>
                  </a:lnTo>
                  <a:lnTo>
                    <a:pt x="15950" y="19"/>
                  </a:lnTo>
                  <a:lnTo>
                    <a:pt x="15983" y="20"/>
                  </a:lnTo>
                  <a:lnTo>
                    <a:pt x="16015" y="22"/>
                  </a:lnTo>
                  <a:lnTo>
                    <a:pt x="16047" y="24"/>
                  </a:lnTo>
                  <a:lnTo>
                    <a:pt x="16080" y="27"/>
                  </a:lnTo>
                  <a:lnTo>
                    <a:pt x="16112" y="29"/>
                  </a:lnTo>
                  <a:lnTo>
                    <a:pt x="16143" y="31"/>
                  </a:lnTo>
                  <a:lnTo>
                    <a:pt x="16173" y="33"/>
                  </a:lnTo>
                  <a:lnTo>
                    <a:pt x="16203" y="35"/>
                  </a:lnTo>
                  <a:lnTo>
                    <a:pt x="16232" y="39"/>
                  </a:lnTo>
                  <a:lnTo>
                    <a:pt x="16260" y="41"/>
                  </a:lnTo>
                  <a:lnTo>
                    <a:pt x="16288" y="44"/>
                  </a:lnTo>
                  <a:lnTo>
                    <a:pt x="16315" y="47"/>
                  </a:lnTo>
                  <a:lnTo>
                    <a:pt x="16325" y="48"/>
                  </a:lnTo>
                  <a:lnTo>
                    <a:pt x="16337" y="49"/>
                  </a:lnTo>
                  <a:lnTo>
                    <a:pt x="16351" y="50"/>
                  </a:lnTo>
                  <a:lnTo>
                    <a:pt x="16367" y="51"/>
                  </a:lnTo>
                  <a:lnTo>
                    <a:pt x="16386" y="54"/>
                  </a:lnTo>
                  <a:lnTo>
                    <a:pt x="16405" y="55"/>
                  </a:lnTo>
                  <a:lnTo>
                    <a:pt x="16425" y="57"/>
                  </a:lnTo>
                  <a:lnTo>
                    <a:pt x="16445" y="60"/>
                  </a:lnTo>
                  <a:lnTo>
                    <a:pt x="16466" y="63"/>
                  </a:lnTo>
                  <a:lnTo>
                    <a:pt x="16487" y="66"/>
                  </a:lnTo>
                  <a:lnTo>
                    <a:pt x="16507" y="68"/>
                  </a:lnTo>
                  <a:lnTo>
                    <a:pt x="16526" y="70"/>
                  </a:lnTo>
                  <a:lnTo>
                    <a:pt x="16544" y="72"/>
                  </a:lnTo>
                  <a:lnTo>
                    <a:pt x="16561" y="74"/>
                  </a:lnTo>
                  <a:lnTo>
                    <a:pt x="16575" y="76"/>
                  </a:lnTo>
                  <a:lnTo>
                    <a:pt x="16588" y="78"/>
                  </a:lnTo>
                  <a:lnTo>
                    <a:pt x="16550" y="581"/>
                  </a:lnTo>
                  <a:lnTo>
                    <a:pt x="16539" y="578"/>
                  </a:lnTo>
                  <a:lnTo>
                    <a:pt x="16525" y="576"/>
                  </a:lnTo>
                  <a:lnTo>
                    <a:pt x="16510" y="574"/>
                  </a:lnTo>
                  <a:lnTo>
                    <a:pt x="16493" y="573"/>
                  </a:lnTo>
                  <a:lnTo>
                    <a:pt x="16476" y="570"/>
                  </a:lnTo>
                  <a:lnTo>
                    <a:pt x="16459" y="568"/>
                  </a:lnTo>
                  <a:lnTo>
                    <a:pt x="16440" y="566"/>
                  </a:lnTo>
                  <a:lnTo>
                    <a:pt x="16422" y="564"/>
                  </a:lnTo>
                  <a:lnTo>
                    <a:pt x="16404" y="562"/>
                  </a:lnTo>
                  <a:lnTo>
                    <a:pt x="16386" y="560"/>
                  </a:lnTo>
                  <a:lnTo>
                    <a:pt x="16369" y="559"/>
                  </a:lnTo>
                  <a:lnTo>
                    <a:pt x="16353" y="557"/>
                  </a:lnTo>
                  <a:lnTo>
                    <a:pt x="16338" y="555"/>
                  </a:lnTo>
                  <a:lnTo>
                    <a:pt x="16326" y="553"/>
                  </a:lnTo>
                  <a:lnTo>
                    <a:pt x="16314" y="553"/>
                  </a:lnTo>
                  <a:lnTo>
                    <a:pt x="16306" y="552"/>
                  </a:lnTo>
                  <a:lnTo>
                    <a:pt x="16279" y="549"/>
                  </a:lnTo>
                  <a:lnTo>
                    <a:pt x="16251" y="546"/>
                  </a:lnTo>
                  <a:lnTo>
                    <a:pt x="16223" y="544"/>
                  </a:lnTo>
                  <a:lnTo>
                    <a:pt x="16194" y="541"/>
                  </a:lnTo>
                  <a:lnTo>
                    <a:pt x="16165" y="539"/>
                  </a:lnTo>
                  <a:lnTo>
                    <a:pt x="16135" y="537"/>
                  </a:lnTo>
                  <a:lnTo>
                    <a:pt x="16103" y="534"/>
                  </a:lnTo>
                  <a:lnTo>
                    <a:pt x="16071" y="532"/>
                  </a:lnTo>
                  <a:lnTo>
                    <a:pt x="16040" y="529"/>
                  </a:lnTo>
                  <a:lnTo>
                    <a:pt x="16008" y="527"/>
                  </a:lnTo>
                  <a:lnTo>
                    <a:pt x="15975" y="525"/>
                  </a:lnTo>
                  <a:lnTo>
                    <a:pt x="15942" y="523"/>
                  </a:lnTo>
                  <a:lnTo>
                    <a:pt x="15909" y="521"/>
                  </a:lnTo>
                  <a:lnTo>
                    <a:pt x="15877" y="520"/>
                  </a:lnTo>
                  <a:lnTo>
                    <a:pt x="15844" y="518"/>
                  </a:lnTo>
                  <a:lnTo>
                    <a:pt x="15809" y="517"/>
                  </a:lnTo>
                  <a:lnTo>
                    <a:pt x="15776" y="515"/>
                  </a:lnTo>
                  <a:lnTo>
                    <a:pt x="15743" y="514"/>
                  </a:lnTo>
                  <a:lnTo>
                    <a:pt x="15710" y="513"/>
                  </a:lnTo>
                  <a:lnTo>
                    <a:pt x="15677" y="512"/>
                  </a:lnTo>
                  <a:lnTo>
                    <a:pt x="15644" y="511"/>
                  </a:lnTo>
                  <a:lnTo>
                    <a:pt x="15612" y="510"/>
                  </a:lnTo>
                  <a:lnTo>
                    <a:pt x="15580" y="509"/>
                  </a:lnTo>
                  <a:lnTo>
                    <a:pt x="15548" y="508"/>
                  </a:lnTo>
                  <a:lnTo>
                    <a:pt x="15516" y="508"/>
                  </a:lnTo>
                  <a:lnTo>
                    <a:pt x="15485" y="507"/>
                  </a:lnTo>
                  <a:lnTo>
                    <a:pt x="15455" y="507"/>
                  </a:lnTo>
                  <a:lnTo>
                    <a:pt x="15426" y="505"/>
                  </a:lnTo>
                  <a:lnTo>
                    <a:pt x="15397" y="505"/>
                  </a:lnTo>
                  <a:lnTo>
                    <a:pt x="15369" y="505"/>
                  </a:lnTo>
                  <a:lnTo>
                    <a:pt x="15341" y="504"/>
                  </a:lnTo>
                  <a:lnTo>
                    <a:pt x="15314" y="504"/>
                  </a:lnTo>
                  <a:lnTo>
                    <a:pt x="15295" y="504"/>
                  </a:lnTo>
                  <a:lnTo>
                    <a:pt x="15276" y="504"/>
                  </a:lnTo>
                  <a:lnTo>
                    <a:pt x="15257" y="505"/>
                  </a:lnTo>
                  <a:lnTo>
                    <a:pt x="15237" y="505"/>
                  </a:lnTo>
                  <a:lnTo>
                    <a:pt x="15217" y="505"/>
                  </a:lnTo>
                  <a:lnTo>
                    <a:pt x="15196" y="507"/>
                  </a:lnTo>
                  <a:lnTo>
                    <a:pt x="15176" y="507"/>
                  </a:lnTo>
                  <a:lnTo>
                    <a:pt x="15155" y="508"/>
                  </a:lnTo>
                  <a:lnTo>
                    <a:pt x="15134" y="508"/>
                  </a:lnTo>
                  <a:lnTo>
                    <a:pt x="15112" y="509"/>
                  </a:lnTo>
                  <a:lnTo>
                    <a:pt x="15091" y="510"/>
                  </a:lnTo>
                  <a:lnTo>
                    <a:pt x="15071" y="510"/>
                  </a:lnTo>
                  <a:lnTo>
                    <a:pt x="15049" y="511"/>
                  </a:lnTo>
                  <a:lnTo>
                    <a:pt x="15028" y="512"/>
                  </a:lnTo>
                  <a:lnTo>
                    <a:pt x="15007" y="513"/>
                  </a:lnTo>
                  <a:lnTo>
                    <a:pt x="14985" y="514"/>
                  </a:lnTo>
                  <a:lnTo>
                    <a:pt x="14965" y="515"/>
                  </a:lnTo>
                  <a:lnTo>
                    <a:pt x="14944" y="516"/>
                  </a:lnTo>
                  <a:lnTo>
                    <a:pt x="14924" y="517"/>
                  </a:lnTo>
                  <a:lnTo>
                    <a:pt x="14904" y="518"/>
                  </a:lnTo>
                  <a:lnTo>
                    <a:pt x="14885" y="519"/>
                  </a:lnTo>
                  <a:lnTo>
                    <a:pt x="14866" y="520"/>
                  </a:lnTo>
                  <a:lnTo>
                    <a:pt x="14847" y="521"/>
                  </a:lnTo>
                  <a:lnTo>
                    <a:pt x="14829" y="522"/>
                  </a:lnTo>
                  <a:lnTo>
                    <a:pt x="14794" y="525"/>
                  </a:lnTo>
                  <a:lnTo>
                    <a:pt x="14762" y="527"/>
                  </a:lnTo>
                  <a:lnTo>
                    <a:pt x="14733" y="530"/>
                  </a:lnTo>
                  <a:lnTo>
                    <a:pt x="14707" y="534"/>
                  </a:lnTo>
                  <a:lnTo>
                    <a:pt x="14692" y="536"/>
                  </a:lnTo>
                  <a:lnTo>
                    <a:pt x="14678" y="539"/>
                  </a:lnTo>
                  <a:lnTo>
                    <a:pt x="14665" y="543"/>
                  </a:lnTo>
                  <a:lnTo>
                    <a:pt x="14653" y="548"/>
                  </a:lnTo>
                  <a:lnTo>
                    <a:pt x="14642" y="554"/>
                  </a:lnTo>
                  <a:lnTo>
                    <a:pt x="14632" y="562"/>
                  </a:lnTo>
                  <a:lnTo>
                    <a:pt x="14623" y="570"/>
                  </a:lnTo>
                  <a:lnTo>
                    <a:pt x="14614" y="578"/>
                  </a:lnTo>
                  <a:lnTo>
                    <a:pt x="14607" y="589"/>
                  </a:lnTo>
                  <a:lnTo>
                    <a:pt x="14600" y="599"/>
                  </a:lnTo>
                  <a:lnTo>
                    <a:pt x="14595" y="611"/>
                  </a:lnTo>
                  <a:lnTo>
                    <a:pt x="14590" y="623"/>
                  </a:lnTo>
                  <a:lnTo>
                    <a:pt x="14585" y="637"/>
                  </a:lnTo>
                  <a:lnTo>
                    <a:pt x="14582" y="650"/>
                  </a:lnTo>
                  <a:lnTo>
                    <a:pt x="14580" y="665"/>
                  </a:lnTo>
                  <a:lnTo>
                    <a:pt x="14578" y="681"/>
                  </a:lnTo>
                  <a:lnTo>
                    <a:pt x="14578" y="691"/>
                  </a:lnTo>
                  <a:lnTo>
                    <a:pt x="14577" y="705"/>
                  </a:lnTo>
                  <a:lnTo>
                    <a:pt x="14577" y="720"/>
                  </a:lnTo>
                  <a:lnTo>
                    <a:pt x="14576" y="739"/>
                  </a:lnTo>
                  <a:lnTo>
                    <a:pt x="14576" y="761"/>
                  </a:lnTo>
                  <a:lnTo>
                    <a:pt x="14575" y="784"/>
                  </a:lnTo>
                  <a:lnTo>
                    <a:pt x="14575" y="808"/>
                  </a:lnTo>
                  <a:lnTo>
                    <a:pt x="14574" y="835"/>
                  </a:lnTo>
                  <a:lnTo>
                    <a:pt x="14573" y="863"/>
                  </a:lnTo>
                  <a:lnTo>
                    <a:pt x="14572" y="892"/>
                  </a:lnTo>
                  <a:lnTo>
                    <a:pt x="14572" y="921"/>
                  </a:lnTo>
                  <a:lnTo>
                    <a:pt x="14572" y="952"/>
                  </a:lnTo>
                  <a:lnTo>
                    <a:pt x="14571" y="982"/>
                  </a:lnTo>
                  <a:lnTo>
                    <a:pt x="14571" y="1012"/>
                  </a:lnTo>
                  <a:lnTo>
                    <a:pt x="14570" y="1042"/>
                  </a:lnTo>
                  <a:lnTo>
                    <a:pt x="14570" y="1072"/>
                  </a:lnTo>
                  <a:lnTo>
                    <a:pt x="14569" y="1101"/>
                  </a:lnTo>
                  <a:lnTo>
                    <a:pt x="14569" y="1129"/>
                  </a:lnTo>
                  <a:lnTo>
                    <a:pt x="14569" y="1155"/>
                  </a:lnTo>
                  <a:lnTo>
                    <a:pt x="14569" y="1180"/>
                  </a:lnTo>
                  <a:lnTo>
                    <a:pt x="14569" y="1205"/>
                  </a:lnTo>
                  <a:lnTo>
                    <a:pt x="14569" y="1231"/>
                  </a:lnTo>
                  <a:lnTo>
                    <a:pt x="14569" y="1259"/>
                  </a:lnTo>
                  <a:lnTo>
                    <a:pt x="14570" y="1288"/>
                  </a:lnTo>
                  <a:lnTo>
                    <a:pt x="14570" y="1317"/>
                  </a:lnTo>
                  <a:lnTo>
                    <a:pt x="14571" y="1348"/>
                  </a:lnTo>
                  <a:lnTo>
                    <a:pt x="14571" y="1378"/>
                  </a:lnTo>
                  <a:lnTo>
                    <a:pt x="14572" y="1408"/>
                  </a:lnTo>
                  <a:lnTo>
                    <a:pt x="14572" y="1438"/>
                  </a:lnTo>
                  <a:lnTo>
                    <a:pt x="14572" y="1468"/>
                  </a:lnTo>
                  <a:lnTo>
                    <a:pt x="14573" y="1498"/>
                  </a:lnTo>
                  <a:lnTo>
                    <a:pt x="14574" y="1526"/>
                  </a:lnTo>
                  <a:lnTo>
                    <a:pt x="14575" y="1552"/>
                  </a:lnTo>
                  <a:lnTo>
                    <a:pt x="14575" y="1577"/>
                  </a:lnTo>
                  <a:lnTo>
                    <a:pt x="14576" y="1600"/>
                  </a:lnTo>
                  <a:lnTo>
                    <a:pt x="14576" y="1621"/>
                  </a:lnTo>
                  <a:lnTo>
                    <a:pt x="14577" y="1639"/>
                  </a:lnTo>
                  <a:lnTo>
                    <a:pt x="14577" y="1655"/>
                  </a:lnTo>
                  <a:lnTo>
                    <a:pt x="14578" y="1669"/>
                  </a:lnTo>
                  <a:lnTo>
                    <a:pt x="14578" y="1679"/>
                  </a:lnTo>
                  <a:lnTo>
                    <a:pt x="14580" y="1695"/>
                  </a:lnTo>
                  <a:lnTo>
                    <a:pt x="14582" y="1709"/>
                  </a:lnTo>
                  <a:lnTo>
                    <a:pt x="14585" y="1723"/>
                  </a:lnTo>
                  <a:lnTo>
                    <a:pt x="14590" y="1736"/>
                  </a:lnTo>
                  <a:lnTo>
                    <a:pt x="14595" y="1749"/>
                  </a:lnTo>
                  <a:lnTo>
                    <a:pt x="14600" y="1760"/>
                  </a:lnTo>
                  <a:lnTo>
                    <a:pt x="14607" y="1771"/>
                  </a:lnTo>
                  <a:lnTo>
                    <a:pt x="14614" y="1781"/>
                  </a:lnTo>
                  <a:lnTo>
                    <a:pt x="14623" y="1790"/>
                  </a:lnTo>
                  <a:lnTo>
                    <a:pt x="14632" y="1799"/>
                  </a:lnTo>
                  <a:lnTo>
                    <a:pt x="14642" y="1806"/>
                  </a:lnTo>
                  <a:lnTo>
                    <a:pt x="14653" y="1812"/>
                  </a:lnTo>
                  <a:lnTo>
                    <a:pt x="14665" y="1818"/>
                  </a:lnTo>
                  <a:lnTo>
                    <a:pt x="14678" y="1822"/>
                  </a:lnTo>
                  <a:lnTo>
                    <a:pt x="14692" y="1825"/>
                  </a:lnTo>
                  <a:lnTo>
                    <a:pt x="14707" y="1827"/>
                  </a:lnTo>
                  <a:lnTo>
                    <a:pt x="14733" y="1830"/>
                  </a:lnTo>
                  <a:lnTo>
                    <a:pt x="14762" y="1832"/>
                  </a:lnTo>
                  <a:lnTo>
                    <a:pt x="14794" y="1835"/>
                  </a:lnTo>
                  <a:lnTo>
                    <a:pt x="14829" y="1837"/>
                  </a:lnTo>
                  <a:lnTo>
                    <a:pt x="14847" y="1838"/>
                  </a:lnTo>
                  <a:lnTo>
                    <a:pt x="14866" y="1841"/>
                  </a:lnTo>
                  <a:lnTo>
                    <a:pt x="14885" y="1842"/>
                  </a:lnTo>
                  <a:lnTo>
                    <a:pt x="14904" y="1843"/>
                  </a:lnTo>
                  <a:lnTo>
                    <a:pt x="14924" y="1844"/>
                  </a:lnTo>
                  <a:lnTo>
                    <a:pt x="14944" y="1845"/>
                  </a:lnTo>
                  <a:lnTo>
                    <a:pt x="14965" y="1846"/>
                  </a:lnTo>
                  <a:lnTo>
                    <a:pt x="14985" y="1847"/>
                  </a:lnTo>
                  <a:lnTo>
                    <a:pt x="15007" y="1847"/>
                  </a:lnTo>
                  <a:lnTo>
                    <a:pt x="15028" y="1848"/>
                  </a:lnTo>
                  <a:lnTo>
                    <a:pt x="15049" y="1849"/>
                  </a:lnTo>
                  <a:lnTo>
                    <a:pt x="15071" y="1850"/>
                  </a:lnTo>
                  <a:lnTo>
                    <a:pt x="15091" y="1851"/>
                  </a:lnTo>
                  <a:lnTo>
                    <a:pt x="15112" y="1851"/>
                  </a:lnTo>
                  <a:lnTo>
                    <a:pt x="15134" y="1852"/>
                  </a:lnTo>
                  <a:lnTo>
                    <a:pt x="15155" y="1853"/>
                  </a:lnTo>
                  <a:lnTo>
                    <a:pt x="15176" y="1853"/>
                  </a:lnTo>
                  <a:lnTo>
                    <a:pt x="15196" y="1853"/>
                  </a:lnTo>
                  <a:lnTo>
                    <a:pt x="15217" y="1854"/>
                  </a:lnTo>
                  <a:lnTo>
                    <a:pt x="15237" y="1854"/>
                  </a:lnTo>
                  <a:lnTo>
                    <a:pt x="15257" y="1855"/>
                  </a:lnTo>
                  <a:lnTo>
                    <a:pt x="15276" y="1855"/>
                  </a:lnTo>
                  <a:lnTo>
                    <a:pt x="15295" y="1855"/>
                  </a:lnTo>
                  <a:lnTo>
                    <a:pt x="15314" y="1855"/>
                  </a:lnTo>
                  <a:lnTo>
                    <a:pt x="15334" y="1855"/>
                  </a:lnTo>
                  <a:lnTo>
                    <a:pt x="15352" y="1855"/>
                  </a:lnTo>
                  <a:lnTo>
                    <a:pt x="15373" y="1855"/>
                  </a:lnTo>
                  <a:lnTo>
                    <a:pt x="15393" y="1854"/>
                  </a:lnTo>
                  <a:lnTo>
                    <a:pt x="15414" y="1854"/>
                  </a:lnTo>
                  <a:lnTo>
                    <a:pt x="15434" y="1853"/>
                  </a:lnTo>
                  <a:lnTo>
                    <a:pt x="15456" y="1853"/>
                  </a:lnTo>
                  <a:lnTo>
                    <a:pt x="15478" y="1853"/>
                  </a:lnTo>
                  <a:lnTo>
                    <a:pt x="15501" y="1852"/>
                  </a:lnTo>
                  <a:lnTo>
                    <a:pt x="15523" y="1852"/>
                  </a:lnTo>
                  <a:lnTo>
                    <a:pt x="15545" y="1851"/>
                  </a:lnTo>
                  <a:lnTo>
                    <a:pt x="15568" y="1850"/>
                  </a:lnTo>
                  <a:lnTo>
                    <a:pt x="15590" y="1850"/>
                  </a:lnTo>
                  <a:lnTo>
                    <a:pt x="15613" y="1849"/>
                  </a:lnTo>
                  <a:lnTo>
                    <a:pt x="15637" y="1848"/>
                  </a:lnTo>
                  <a:lnTo>
                    <a:pt x="15660" y="1848"/>
                  </a:lnTo>
                  <a:lnTo>
                    <a:pt x="15683" y="1847"/>
                  </a:lnTo>
                  <a:lnTo>
                    <a:pt x="15706" y="1846"/>
                  </a:lnTo>
                  <a:lnTo>
                    <a:pt x="15729" y="1845"/>
                  </a:lnTo>
                  <a:lnTo>
                    <a:pt x="15752" y="1844"/>
                  </a:lnTo>
                  <a:lnTo>
                    <a:pt x="15775" y="1843"/>
                  </a:lnTo>
                  <a:lnTo>
                    <a:pt x="15798" y="1842"/>
                  </a:lnTo>
                  <a:lnTo>
                    <a:pt x="15820" y="1841"/>
                  </a:lnTo>
                  <a:lnTo>
                    <a:pt x="15843" y="1839"/>
                  </a:lnTo>
                  <a:lnTo>
                    <a:pt x="15861" y="1838"/>
                  </a:lnTo>
                  <a:lnTo>
                    <a:pt x="15880" y="1837"/>
                  </a:lnTo>
                  <a:lnTo>
                    <a:pt x="15900" y="1836"/>
                  </a:lnTo>
                  <a:lnTo>
                    <a:pt x="15921" y="1834"/>
                  </a:lnTo>
                  <a:lnTo>
                    <a:pt x="15941" y="1833"/>
                  </a:lnTo>
                  <a:lnTo>
                    <a:pt x="15961" y="1831"/>
                  </a:lnTo>
                  <a:lnTo>
                    <a:pt x="15979" y="1830"/>
                  </a:lnTo>
                  <a:lnTo>
                    <a:pt x="15996" y="1829"/>
                  </a:lnTo>
                  <a:lnTo>
                    <a:pt x="16012" y="1828"/>
                  </a:lnTo>
                  <a:lnTo>
                    <a:pt x="16026" y="1827"/>
                  </a:lnTo>
                  <a:lnTo>
                    <a:pt x="16036" y="1827"/>
                  </a:lnTo>
                  <a:lnTo>
                    <a:pt x="16043" y="1827"/>
                  </a:lnTo>
                  <a:lnTo>
                    <a:pt x="16043" y="1306"/>
                  </a:lnTo>
                  <a:lnTo>
                    <a:pt x="16043" y="1230"/>
                  </a:lnTo>
                  <a:lnTo>
                    <a:pt x="16399" y="1230"/>
                  </a:lnTo>
                  <a:lnTo>
                    <a:pt x="16403" y="1230"/>
                  </a:lnTo>
                  <a:lnTo>
                    <a:pt x="16414" y="1231"/>
                  </a:lnTo>
                  <a:lnTo>
                    <a:pt x="16431" y="1233"/>
                  </a:lnTo>
                  <a:lnTo>
                    <a:pt x="16453" y="1237"/>
                  </a:lnTo>
                  <a:lnTo>
                    <a:pt x="16465" y="1240"/>
                  </a:lnTo>
                  <a:lnTo>
                    <a:pt x="16478" y="1245"/>
                  </a:lnTo>
                  <a:lnTo>
                    <a:pt x="16491" y="1251"/>
                  </a:lnTo>
                  <a:lnTo>
                    <a:pt x="16506" y="1257"/>
                  </a:lnTo>
                  <a:lnTo>
                    <a:pt x="16519" y="1265"/>
                  </a:lnTo>
                  <a:lnTo>
                    <a:pt x="16534" y="1275"/>
                  </a:lnTo>
                  <a:lnTo>
                    <a:pt x="16547" y="1286"/>
                  </a:lnTo>
                  <a:lnTo>
                    <a:pt x="16562" y="1299"/>
                  </a:lnTo>
                  <a:lnTo>
                    <a:pt x="16574" y="1312"/>
                  </a:lnTo>
                  <a:lnTo>
                    <a:pt x="16585" y="1327"/>
                  </a:lnTo>
                  <a:lnTo>
                    <a:pt x="16594" y="1340"/>
                  </a:lnTo>
                  <a:lnTo>
                    <a:pt x="16601" y="1354"/>
                  </a:lnTo>
                  <a:lnTo>
                    <a:pt x="16607" y="1366"/>
                  </a:lnTo>
                  <a:lnTo>
                    <a:pt x="16613" y="1380"/>
                  </a:lnTo>
                  <a:lnTo>
                    <a:pt x="16616" y="1391"/>
                  </a:lnTo>
                  <a:lnTo>
                    <a:pt x="16619" y="1403"/>
                  </a:lnTo>
                  <a:lnTo>
                    <a:pt x="16622" y="1423"/>
                  </a:lnTo>
                  <a:lnTo>
                    <a:pt x="16623" y="1438"/>
                  </a:lnTo>
                  <a:lnTo>
                    <a:pt x="16623" y="1449"/>
                  </a:lnTo>
                  <a:lnTo>
                    <a:pt x="16622" y="1452"/>
                  </a:lnTo>
                  <a:lnTo>
                    <a:pt x="16622" y="2272"/>
                  </a:lnTo>
                  <a:close/>
                  <a:moveTo>
                    <a:pt x="9683" y="2965"/>
                  </a:moveTo>
                  <a:lnTo>
                    <a:pt x="9590" y="2965"/>
                  </a:lnTo>
                  <a:lnTo>
                    <a:pt x="9590" y="3162"/>
                  </a:lnTo>
                  <a:lnTo>
                    <a:pt x="9683" y="3162"/>
                  </a:lnTo>
                  <a:lnTo>
                    <a:pt x="9696" y="3161"/>
                  </a:lnTo>
                  <a:lnTo>
                    <a:pt x="9707" y="3161"/>
                  </a:lnTo>
                  <a:lnTo>
                    <a:pt x="9718" y="3159"/>
                  </a:lnTo>
                  <a:lnTo>
                    <a:pt x="9729" y="3157"/>
                  </a:lnTo>
                  <a:lnTo>
                    <a:pt x="9738" y="3155"/>
                  </a:lnTo>
                  <a:lnTo>
                    <a:pt x="9746" y="3152"/>
                  </a:lnTo>
                  <a:lnTo>
                    <a:pt x="9754" y="3147"/>
                  </a:lnTo>
                  <a:lnTo>
                    <a:pt x="9761" y="3142"/>
                  </a:lnTo>
                  <a:lnTo>
                    <a:pt x="9767" y="3136"/>
                  </a:lnTo>
                  <a:lnTo>
                    <a:pt x="9771" y="3129"/>
                  </a:lnTo>
                  <a:lnTo>
                    <a:pt x="9777" y="3121"/>
                  </a:lnTo>
                  <a:lnTo>
                    <a:pt x="9780" y="3112"/>
                  </a:lnTo>
                  <a:lnTo>
                    <a:pt x="9783" y="3102"/>
                  </a:lnTo>
                  <a:lnTo>
                    <a:pt x="9784" y="3090"/>
                  </a:lnTo>
                  <a:lnTo>
                    <a:pt x="9786" y="3078"/>
                  </a:lnTo>
                  <a:lnTo>
                    <a:pt x="9786" y="3063"/>
                  </a:lnTo>
                  <a:lnTo>
                    <a:pt x="9786" y="3051"/>
                  </a:lnTo>
                  <a:lnTo>
                    <a:pt x="9785" y="3038"/>
                  </a:lnTo>
                  <a:lnTo>
                    <a:pt x="9783" y="3027"/>
                  </a:lnTo>
                  <a:lnTo>
                    <a:pt x="9780" y="3016"/>
                  </a:lnTo>
                  <a:lnTo>
                    <a:pt x="9777" y="3008"/>
                  </a:lnTo>
                  <a:lnTo>
                    <a:pt x="9772" y="2999"/>
                  </a:lnTo>
                  <a:lnTo>
                    <a:pt x="9767" y="2992"/>
                  </a:lnTo>
                  <a:lnTo>
                    <a:pt x="9762" y="2986"/>
                  </a:lnTo>
                  <a:lnTo>
                    <a:pt x="9755" y="2981"/>
                  </a:lnTo>
                  <a:lnTo>
                    <a:pt x="9748" y="2977"/>
                  </a:lnTo>
                  <a:lnTo>
                    <a:pt x="9739" y="2972"/>
                  </a:lnTo>
                  <a:lnTo>
                    <a:pt x="9730" y="2970"/>
                  </a:lnTo>
                  <a:lnTo>
                    <a:pt x="9719" y="2968"/>
                  </a:lnTo>
                  <a:lnTo>
                    <a:pt x="9708" y="2966"/>
                  </a:lnTo>
                  <a:lnTo>
                    <a:pt x="9696" y="2965"/>
                  </a:lnTo>
                  <a:lnTo>
                    <a:pt x="9683" y="2965"/>
                  </a:lnTo>
                  <a:close/>
                  <a:moveTo>
                    <a:pt x="9683" y="3249"/>
                  </a:moveTo>
                  <a:lnTo>
                    <a:pt x="9590" y="3249"/>
                  </a:lnTo>
                  <a:lnTo>
                    <a:pt x="9590" y="3447"/>
                  </a:lnTo>
                  <a:lnTo>
                    <a:pt x="9485" y="3447"/>
                  </a:lnTo>
                  <a:lnTo>
                    <a:pt x="9485" y="2875"/>
                  </a:lnTo>
                  <a:lnTo>
                    <a:pt x="9683" y="2875"/>
                  </a:lnTo>
                  <a:lnTo>
                    <a:pt x="9710" y="2875"/>
                  </a:lnTo>
                  <a:lnTo>
                    <a:pt x="9735" y="2877"/>
                  </a:lnTo>
                  <a:lnTo>
                    <a:pt x="9758" y="2882"/>
                  </a:lnTo>
                  <a:lnTo>
                    <a:pt x="9779" y="2886"/>
                  </a:lnTo>
                  <a:lnTo>
                    <a:pt x="9798" y="2893"/>
                  </a:lnTo>
                  <a:lnTo>
                    <a:pt x="9815" y="2900"/>
                  </a:lnTo>
                  <a:lnTo>
                    <a:pt x="9823" y="2905"/>
                  </a:lnTo>
                  <a:lnTo>
                    <a:pt x="9831" y="2910"/>
                  </a:lnTo>
                  <a:lnTo>
                    <a:pt x="9838" y="2915"/>
                  </a:lnTo>
                  <a:lnTo>
                    <a:pt x="9844" y="2921"/>
                  </a:lnTo>
                  <a:lnTo>
                    <a:pt x="9850" y="2926"/>
                  </a:lnTo>
                  <a:lnTo>
                    <a:pt x="9857" y="2933"/>
                  </a:lnTo>
                  <a:lnTo>
                    <a:pt x="9862" y="2940"/>
                  </a:lnTo>
                  <a:lnTo>
                    <a:pt x="9867" y="2947"/>
                  </a:lnTo>
                  <a:lnTo>
                    <a:pt x="9871" y="2955"/>
                  </a:lnTo>
                  <a:lnTo>
                    <a:pt x="9875" y="2963"/>
                  </a:lnTo>
                  <a:lnTo>
                    <a:pt x="9878" y="2971"/>
                  </a:lnTo>
                  <a:lnTo>
                    <a:pt x="9883" y="2980"/>
                  </a:lnTo>
                  <a:lnTo>
                    <a:pt x="9888" y="2998"/>
                  </a:lnTo>
                  <a:lnTo>
                    <a:pt x="9891" y="3018"/>
                  </a:lnTo>
                  <a:lnTo>
                    <a:pt x="9893" y="3040"/>
                  </a:lnTo>
                  <a:lnTo>
                    <a:pt x="9894" y="3064"/>
                  </a:lnTo>
                  <a:lnTo>
                    <a:pt x="9893" y="3086"/>
                  </a:lnTo>
                  <a:lnTo>
                    <a:pt x="9891" y="3106"/>
                  </a:lnTo>
                  <a:lnTo>
                    <a:pt x="9888" y="3126"/>
                  </a:lnTo>
                  <a:lnTo>
                    <a:pt x="9883" y="3143"/>
                  </a:lnTo>
                  <a:lnTo>
                    <a:pt x="9875" y="3159"/>
                  </a:lnTo>
                  <a:lnTo>
                    <a:pt x="9867" y="3175"/>
                  </a:lnTo>
                  <a:lnTo>
                    <a:pt x="9862" y="3182"/>
                  </a:lnTo>
                  <a:lnTo>
                    <a:pt x="9857" y="3188"/>
                  </a:lnTo>
                  <a:lnTo>
                    <a:pt x="9851" y="3194"/>
                  </a:lnTo>
                  <a:lnTo>
                    <a:pt x="9845" y="3201"/>
                  </a:lnTo>
                  <a:lnTo>
                    <a:pt x="9838" y="3206"/>
                  </a:lnTo>
                  <a:lnTo>
                    <a:pt x="9832" y="3212"/>
                  </a:lnTo>
                  <a:lnTo>
                    <a:pt x="9823" y="3216"/>
                  </a:lnTo>
                  <a:lnTo>
                    <a:pt x="9816" y="3221"/>
                  </a:lnTo>
                  <a:lnTo>
                    <a:pt x="9798" y="3230"/>
                  </a:lnTo>
                  <a:lnTo>
                    <a:pt x="9780" y="3236"/>
                  </a:lnTo>
                  <a:lnTo>
                    <a:pt x="9758" y="3241"/>
                  </a:lnTo>
                  <a:lnTo>
                    <a:pt x="9735" y="3245"/>
                  </a:lnTo>
                  <a:lnTo>
                    <a:pt x="9710" y="3247"/>
                  </a:lnTo>
                  <a:lnTo>
                    <a:pt x="9683" y="3249"/>
                  </a:lnTo>
                  <a:close/>
                  <a:moveTo>
                    <a:pt x="9214" y="3242"/>
                  </a:moveTo>
                  <a:lnTo>
                    <a:pt x="9214" y="3268"/>
                  </a:lnTo>
                  <a:lnTo>
                    <a:pt x="9211" y="3293"/>
                  </a:lnTo>
                  <a:lnTo>
                    <a:pt x="9209" y="3305"/>
                  </a:lnTo>
                  <a:lnTo>
                    <a:pt x="9207" y="3316"/>
                  </a:lnTo>
                  <a:lnTo>
                    <a:pt x="9204" y="3327"/>
                  </a:lnTo>
                  <a:lnTo>
                    <a:pt x="9201" y="3337"/>
                  </a:lnTo>
                  <a:lnTo>
                    <a:pt x="9197" y="3348"/>
                  </a:lnTo>
                  <a:lnTo>
                    <a:pt x="9193" y="3357"/>
                  </a:lnTo>
                  <a:lnTo>
                    <a:pt x="9187" y="3366"/>
                  </a:lnTo>
                  <a:lnTo>
                    <a:pt x="9183" y="3375"/>
                  </a:lnTo>
                  <a:lnTo>
                    <a:pt x="9177" y="3383"/>
                  </a:lnTo>
                  <a:lnTo>
                    <a:pt x="9171" y="3390"/>
                  </a:lnTo>
                  <a:lnTo>
                    <a:pt x="9165" y="3398"/>
                  </a:lnTo>
                  <a:lnTo>
                    <a:pt x="9158" y="3405"/>
                  </a:lnTo>
                  <a:lnTo>
                    <a:pt x="9151" y="3411"/>
                  </a:lnTo>
                  <a:lnTo>
                    <a:pt x="9143" y="3417"/>
                  </a:lnTo>
                  <a:lnTo>
                    <a:pt x="9134" y="3423"/>
                  </a:lnTo>
                  <a:lnTo>
                    <a:pt x="9126" y="3428"/>
                  </a:lnTo>
                  <a:lnTo>
                    <a:pt x="9118" y="3433"/>
                  </a:lnTo>
                  <a:lnTo>
                    <a:pt x="9109" y="3437"/>
                  </a:lnTo>
                  <a:lnTo>
                    <a:pt x="9098" y="3441"/>
                  </a:lnTo>
                  <a:lnTo>
                    <a:pt x="9088" y="3444"/>
                  </a:lnTo>
                  <a:lnTo>
                    <a:pt x="9066" y="3451"/>
                  </a:lnTo>
                  <a:lnTo>
                    <a:pt x="9043" y="3455"/>
                  </a:lnTo>
                  <a:lnTo>
                    <a:pt x="9018" y="3457"/>
                  </a:lnTo>
                  <a:lnTo>
                    <a:pt x="8991" y="3458"/>
                  </a:lnTo>
                  <a:lnTo>
                    <a:pt x="8965" y="3457"/>
                  </a:lnTo>
                  <a:lnTo>
                    <a:pt x="8940" y="3455"/>
                  </a:lnTo>
                  <a:lnTo>
                    <a:pt x="8917" y="3451"/>
                  </a:lnTo>
                  <a:lnTo>
                    <a:pt x="8895" y="3444"/>
                  </a:lnTo>
                  <a:lnTo>
                    <a:pt x="8885" y="3441"/>
                  </a:lnTo>
                  <a:lnTo>
                    <a:pt x="8875" y="3437"/>
                  </a:lnTo>
                  <a:lnTo>
                    <a:pt x="8865" y="3433"/>
                  </a:lnTo>
                  <a:lnTo>
                    <a:pt x="8857" y="3429"/>
                  </a:lnTo>
                  <a:lnTo>
                    <a:pt x="8849" y="3424"/>
                  </a:lnTo>
                  <a:lnTo>
                    <a:pt x="8840" y="3417"/>
                  </a:lnTo>
                  <a:lnTo>
                    <a:pt x="8832" y="3411"/>
                  </a:lnTo>
                  <a:lnTo>
                    <a:pt x="8825" y="3405"/>
                  </a:lnTo>
                  <a:lnTo>
                    <a:pt x="8819" y="3399"/>
                  </a:lnTo>
                  <a:lnTo>
                    <a:pt x="8811" y="3391"/>
                  </a:lnTo>
                  <a:lnTo>
                    <a:pt x="8806" y="3383"/>
                  </a:lnTo>
                  <a:lnTo>
                    <a:pt x="8800" y="3375"/>
                  </a:lnTo>
                  <a:lnTo>
                    <a:pt x="8795" y="3366"/>
                  </a:lnTo>
                  <a:lnTo>
                    <a:pt x="8791" y="3357"/>
                  </a:lnTo>
                  <a:lnTo>
                    <a:pt x="8785" y="3348"/>
                  </a:lnTo>
                  <a:lnTo>
                    <a:pt x="8782" y="3338"/>
                  </a:lnTo>
                  <a:lnTo>
                    <a:pt x="8779" y="3328"/>
                  </a:lnTo>
                  <a:lnTo>
                    <a:pt x="8776" y="3316"/>
                  </a:lnTo>
                  <a:lnTo>
                    <a:pt x="8773" y="3305"/>
                  </a:lnTo>
                  <a:lnTo>
                    <a:pt x="8771" y="3293"/>
                  </a:lnTo>
                  <a:lnTo>
                    <a:pt x="8769" y="3268"/>
                  </a:lnTo>
                  <a:lnTo>
                    <a:pt x="8768" y="3242"/>
                  </a:lnTo>
                  <a:lnTo>
                    <a:pt x="8768" y="2875"/>
                  </a:lnTo>
                  <a:lnTo>
                    <a:pt x="8872" y="2875"/>
                  </a:lnTo>
                  <a:lnTo>
                    <a:pt x="8872" y="3241"/>
                  </a:lnTo>
                  <a:lnTo>
                    <a:pt x="8873" y="3256"/>
                  </a:lnTo>
                  <a:lnTo>
                    <a:pt x="8874" y="3270"/>
                  </a:lnTo>
                  <a:lnTo>
                    <a:pt x="8876" y="3283"/>
                  </a:lnTo>
                  <a:lnTo>
                    <a:pt x="8879" y="3294"/>
                  </a:lnTo>
                  <a:lnTo>
                    <a:pt x="8883" y="3305"/>
                  </a:lnTo>
                  <a:lnTo>
                    <a:pt x="8888" y="3315"/>
                  </a:lnTo>
                  <a:lnTo>
                    <a:pt x="8894" y="3324"/>
                  </a:lnTo>
                  <a:lnTo>
                    <a:pt x="8901" y="3332"/>
                  </a:lnTo>
                  <a:lnTo>
                    <a:pt x="8909" y="3338"/>
                  </a:lnTo>
                  <a:lnTo>
                    <a:pt x="8917" y="3344"/>
                  </a:lnTo>
                  <a:lnTo>
                    <a:pt x="8928" y="3350"/>
                  </a:lnTo>
                  <a:lnTo>
                    <a:pt x="8938" y="3353"/>
                  </a:lnTo>
                  <a:lnTo>
                    <a:pt x="8950" y="3356"/>
                  </a:lnTo>
                  <a:lnTo>
                    <a:pt x="8963" y="3359"/>
                  </a:lnTo>
                  <a:lnTo>
                    <a:pt x="8977" y="3360"/>
                  </a:lnTo>
                  <a:lnTo>
                    <a:pt x="8991" y="3360"/>
                  </a:lnTo>
                  <a:lnTo>
                    <a:pt x="9007" y="3360"/>
                  </a:lnTo>
                  <a:lnTo>
                    <a:pt x="9020" y="3359"/>
                  </a:lnTo>
                  <a:lnTo>
                    <a:pt x="9033" y="3356"/>
                  </a:lnTo>
                  <a:lnTo>
                    <a:pt x="9045" y="3353"/>
                  </a:lnTo>
                  <a:lnTo>
                    <a:pt x="9056" y="3350"/>
                  </a:lnTo>
                  <a:lnTo>
                    <a:pt x="9065" y="3344"/>
                  </a:lnTo>
                  <a:lnTo>
                    <a:pt x="9074" y="3338"/>
                  </a:lnTo>
                  <a:lnTo>
                    <a:pt x="9081" y="3332"/>
                  </a:lnTo>
                  <a:lnTo>
                    <a:pt x="9089" y="3324"/>
                  </a:lnTo>
                  <a:lnTo>
                    <a:pt x="9095" y="3315"/>
                  </a:lnTo>
                  <a:lnTo>
                    <a:pt x="9099" y="3305"/>
                  </a:lnTo>
                  <a:lnTo>
                    <a:pt x="9103" y="3294"/>
                  </a:lnTo>
                  <a:lnTo>
                    <a:pt x="9106" y="3283"/>
                  </a:lnTo>
                  <a:lnTo>
                    <a:pt x="9109" y="3270"/>
                  </a:lnTo>
                  <a:lnTo>
                    <a:pt x="9110" y="3256"/>
                  </a:lnTo>
                  <a:lnTo>
                    <a:pt x="9111" y="3241"/>
                  </a:lnTo>
                  <a:lnTo>
                    <a:pt x="9111" y="2875"/>
                  </a:lnTo>
                  <a:lnTo>
                    <a:pt x="9214" y="2875"/>
                  </a:lnTo>
                  <a:lnTo>
                    <a:pt x="9214" y="3242"/>
                  </a:lnTo>
                  <a:close/>
                  <a:moveTo>
                    <a:pt x="8277" y="2963"/>
                  </a:moveTo>
                  <a:lnTo>
                    <a:pt x="8260" y="2963"/>
                  </a:lnTo>
                  <a:lnTo>
                    <a:pt x="8243" y="2965"/>
                  </a:lnTo>
                  <a:lnTo>
                    <a:pt x="8228" y="2967"/>
                  </a:lnTo>
                  <a:lnTo>
                    <a:pt x="8215" y="2971"/>
                  </a:lnTo>
                  <a:lnTo>
                    <a:pt x="8202" y="2977"/>
                  </a:lnTo>
                  <a:lnTo>
                    <a:pt x="8192" y="2984"/>
                  </a:lnTo>
                  <a:lnTo>
                    <a:pt x="8182" y="2992"/>
                  </a:lnTo>
                  <a:lnTo>
                    <a:pt x="8173" y="3003"/>
                  </a:lnTo>
                  <a:lnTo>
                    <a:pt x="8166" y="3015"/>
                  </a:lnTo>
                  <a:lnTo>
                    <a:pt x="8160" y="3029"/>
                  </a:lnTo>
                  <a:lnTo>
                    <a:pt x="8155" y="3045"/>
                  </a:lnTo>
                  <a:lnTo>
                    <a:pt x="8150" y="3063"/>
                  </a:lnTo>
                  <a:lnTo>
                    <a:pt x="8147" y="3084"/>
                  </a:lnTo>
                  <a:lnTo>
                    <a:pt x="8145" y="3107"/>
                  </a:lnTo>
                  <a:lnTo>
                    <a:pt x="8143" y="3133"/>
                  </a:lnTo>
                  <a:lnTo>
                    <a:pt x="8143" y="3161"/>
                  </a:lnTo>
                  <a:lnTo>
                    <a:pt x="8143" y="3189"/>
                  </a:lnTo>
                  <a:lnTo>
                    <a:pt x="8145" y="3215"/>
                  </a:lnTo>
                  <a:lnTo>
                    <a:pt x="8147" y="3238"/>
                  </a:lnTo>
                  <a:lnTo>
                    <a:pt x="8150" y="3259"/>
                  </a:lnTo>
                  <a:lnTo>
                    <a:pt x="8155" y="3278"/>
                  </a:lnTo>
                  <a:lnTo>
                    <a:pt x="8160" y="3293"/>
                  </a:lnTo>
                  <a:lnTo>
                    <a:pt x="8166" y="3308"/>
                  </a:lnTo>
                  <a:lnTo>
                    <a:pt x="8173" y="3320"/>
                  </a:lnTo>
                  <a:lnTo>
                    <a:pt x="8183" y="3331"/>
                  </a:lnTo>
                  <a:lnTo>
                    <a:pt x="8192" y="3339"/>
                  </a:lnTo>
                  <a:lnTo>
                    <a:pt x="8203" y="3346"/>
                  </a:lnTo>
                  <a:lnTo>
                    <a:pt x="8216" y="3352"/>
                  </a:lnTo>
                  <a:lnTo>
                    <a:pt x="8229" y="3356"/>
                  </a:lnTo>
                  <a:lnTo>
                    <a:pt x="8244" y="3359"/>
                  </a:lnTo>
                  <a:lnTo>
                    <a:pt x="8261" y="3360"/>
                  </a:lnTo>
                  <a:lnTo>
                    <a:pt x="8278" y="3361"/>
                  </a:lnTo>
                  <a:lnTo>
                    <a:pt x="8296" y="3360"/>
                  </a:lnTo>
                  <a:lnTo>
                    <a:pt x="8313" y="3359"/>
                  </a:lnTo>
                  <a:lnTo>
                    <a:pt x="8327" y="3356"/>
                  </a:lnTo>
                  <a:lnTo>
                    <a:pt x="8341" y="3352"/>
                  </a:lnTo>
                  <a:lnTo>
                    <a:pt x="8353" y="3346"/>
                  </a:lnTo>
                  <a:lnTo>
                    <a:pt x="8363" y="3339"/>
                  </a:lnTo>
                  <a:lnTo>
                    <a:pt x="8374" y="3330"/>
                  </a:lnTo>
                  <a:lnTo>
                    <a:pt x="8382" y="3319"/>
                  </a:lnTo>
                  <a:lnTo>
                    <a:pt x="8389" y="3308"/>
                  </a:lnTo>
                  <a:lnTo>
                    <a:pt x="8396" y="3293"/>
                  </a:lnTo>
                  <a:lnTo>
                    <a:pt x="8401" y="3277"/>
                  </a:lnTo>
                  <a:lnTo>
                    <a:pt x="8405" y="3259"/>
                  </a:lnTo>
                  <a:lnTo>
                    <a:pt x="8408" y="3238"/>
                  </a:lnTo>
                  <a:lnTo>
                    <a:pt x="8410" y="3215"/>
                  </a:lnTo>
                  <a:lnTo>
                    <a:pt x="8411" y="3189"/>
                  </a:lnTo>
                  <a:lnTo>
                    <a:pt x="8411" y="3161"/>
                  </a:lnTo>
                  <a:lnTo>
                    <a:pt x="8411" y="3133"/>
                  </a:lnTo>
                  <a:lnTo>
                    <a:pt x="8410" y="3107"/>
                  </a:lnTo>
                  <a:lnTo>
                    <a:pt x="8408" y="3084"/>
                  </a:lnTo>
                  <a:lnTo>
                    <a:pt x="8405" y="3063"/>
                  </a:lnTo>
                  <a:lnTo>
                    <a:pt x="8401" y="3044"/>
                  </a:lnTo>
                  <a:lnTo>
                    <a:pt x="8396" y="3029"/>
                  </a:lnTo>
                  <a:lnTo>
                    <a:pt x="8389" y="3014"/>
                  </a:lnTo>
                  <a:lnTo>
                    <a:pt x="8382" y="3003"/>
                  </a:lnTo>
                  <a:lnTo>
                    <a:pt x="8373" y="2992"/>
                  </a:lnTo>
                  <a:lnTo>
                    <a:pt x="8363" y="2984"/>
                  </a:lnTo>
                  <a:lnTo>
                    <a:pt x="8352" y="2977"/>
                  </a:lnTo>
                  <a:lnTo>
                    <a:pt x="8341" y="2971"/>
                  </a:lnTo>
                  <a:lnTo>
                    <a:pt x="8326" y="2967"/>
                  </a:lnTo>
                  <a:lnTo>
                    <a:pt x="8312" y="2965"/>
                  </a:lnTo>
                  <a:lnTo>
                    <a:pt x="8295" y="2963"/>
                  </a:lnTo>
                  <a:lnTo>
                    <a:pt x="8277" y="2963"/>
                  </a:lnTo>
                  <a:close/>
                  <a:moveTo>
                    <a:pt x="8278" y="3458"/>
                  </a:moveTo>
                  <a:lnTo>
                    <a:pt x="8263" y="3458"/>
                  </a:lnTo>
                  <a:lnTo>
                    <a:pt x="8247" y="3457"/>
                  </a:lnTo>
                  <a:lnTo>
                    <a:pt x="8233" y="3456"/>
                  </a:lnTo>
                  <a:lnTo>
                    <a:pt x="8218" y="3454"/>
                  </a:lnTo>
                  <a:lnTo>
                    <a:pt x="8205" y="3452"/>
                  </a:lnTo>
                  <a:lnTo>
                    <a:pt x="8192" y="3449"/>
                  </a:lnTo>
                  <a:lnTo>
                    <a:pt x="8180" y="3444"/>
                  </a:lnTo>
                  <a:lnTo>
                    <a:pt x="8167" y="3440"/>
                  </a:lnTo>
                  <a:lnTo>
                    <a:pt x="8156" y="3436"/>
                  </a:lnTo>
                  <a:lnTo>
                    <a:pt x="8145" y="3431"/>
                  </a:lnTo>
                  <a:lnTo>
                    <a:pt x="8135" y="3425"/>
                  </a:lnTo>
                  <a:lnTo>
                    <a:pt x="8125" y="3418"/>
                  </a:lnTo>
                  <a:lnTo>
                    <a:pt x="8116" y="3411"/>
                  </a:lnTo>
                  <a:lnTo>
                    <a:pt x="8107" y="3404"/>
                  </a:lnTo>
                  <a:lnTo>
                    <a:pt x="8099" y="3395"/>
                  </a:lnTo>
                  <a:lnTo>
                    <a:pt x="8091" y="3387"/>
                  </a:lnTo>
                  <a:lnTo>
                    <a:pt x="8084" y="3378"/>
                  </a:lnTo>
                  <a:lnTo>
                    <a:pt x="8077" y="3367"/>
                  </a:lnTo>
                  <a:lnTo>
                    <a:pt x="8070" y="3357"/>
                  </a:lnTo>
                  <a:lnTo>
                    <a:pt x="8065" y="3345"/>
                  </a:lnTo>
                  <a:lnTo>
                    <a:pt x="8060" y="3334"/>
                  </a:lnTo>
                  <a:lnTo>
                    <a:pt x="8055" y="3321"/>
                  </a:lnTo>
                  <a:lnTo>
                    <a:pt x="8051" y="3308"/>
                  </a:lnTo>
                  <a:lnTo>
                    <a:pt x="8048" y="3294"/>
                  </a:lnTo>
                  <a:lnTo>
                    <a:pt x="8043" y="3280"/>
                  </a:lnTo>
                  <a:lnTo>
                    <a:pt x="8041" y="3265"/>
                  </a:lnTo>
                  <a:lnTo>
                    <a:pt x="8038" y="3250"/>
                  </a:lnTo>
                  <a:lnTo>
                    <a:pt x="8036" y="3233"/>
                  </a:lnTo>
                  <a:lnTo>
                    <a:pt x="8034" y="3198"/>
                  </a:lnTo>
                  <a:lnTo>
                    <a:pt x="8033" y="3161"/>
                  </a:lnTo>
                  <a:lnTo>
                    <a:pt x="8034" y="3123"/>
                  </a:lnTo>
                  <a:lnTo>
                    <a:pt x="8036" y="3089"/>
                  </a:lnTo>
                  <a:lnTo>
                    <a:pt x="8038" y="3072"/>
                  </a:lnTo>
                  <a:lnTo>
                    <a:pt x="8040" y="3057"/>
                  </a:lnTo>
                  <a:lnTo>
                    <a:pt x="8043" y="3042"/>
                  </a:lnTo>
                  <a:lnTo>
                    <a:pt x="8047" y="3028"/>
                  </a:lnTo>
                  <a:lnTo>
                    <a:pt x="8051" y="3014"/>
                  </a:lnTo>
                  <a:lnTo>
                    <a:pt x="8055" y="3002"/>
                  </a:lnTo>
                  <a:lnTo>
                    <a:pt x="8059" y="2989"/>
                  </a:lnTo>
                  <a:lnTo>
                    <a:pt x="8064" y="2977"/>
                  </a:lnTo>
                  <a:lnTo>
                    <a:pt x="8070" y="2966"/>
                  </a:lnTo>
                  <a:lnTo>
                    <a:pt x="8077" y="2956"/>
                  </a:lnTo>
                  <a:lnTo>
                    <a:pt x="8083" y="2945"/>
                  </a:lnTo>
                  <a:lnTo>
                    <a:pt x="8090" y="2936"/>
                  </a:lnTo>
                  <a:lnTo>
                    <a:pt x="8097" y="2928"/>
                  </a:lnTo>
                  <a:lnTo>
                    <a:pt x="8106" y="2919"/>
                  </a:lnTo>
                  <a:lnTo>
                    <a:pt x="8114" y="2912"/>
                  </a:lnTo>
                  <a:lnTo>
                    <a:pt x="8123" y="2905"/>
                  </a:lnTo>
                  <a:lnTo>
                    <a:pt x="8134" y="2898"/>
                  </a:lnTo>
                  <a:lnTo>
                    <a:pt x="8144" y="2892"/>
                  </a:lnTo>
                  <a:lnTo>
                    <a:pt x="8155" y="2887"/>
                  </a:lnTo>
                  <a:lnTo>
                    <a:pt x="8166" y="2883"/>
                  </a:lnTo>
                  <a:lnTo>
                    <a:pt x="8179" y="2879"/>
                  </a:lnTo>
                  <a:lnTo>
                    <a:pt x="8191" y="2875"/>
                  </a:lnTo>
                  <a:lnTo>
                    <a:pt x="8203" y="2872"/>
                  </a:lnTo>
                  <a:lnTo>
                    <a:pt x="8217" y="2870"/>
                  </a:lnTo>
                  <a:lnTo>
                    <a:pt x="8232" y="2868"/>
                  </a:lnTo>
                  <a:lnTo>
                    <a:pt x="8247" y="2866"/>
                  </a:lnTo>
                  <a:lnTo>
                    <a:pt x="8263" y="2866"/>
                  </a:lnTo>
                  <a:lnTo>
                    <a:pt x="8278" y="2865"/>
                  </a:lnTo>
                  <a:lnTo>
                    <a:pt x="8295" y="2866"/>
                  </a:lnTo>
                  <a:lnTo>
                    <a:pt x="8309" y="2866"/>
                  </a:lnTo>
                  <a:lnTo>
                    <a:pt x="8325" y="2868"/>
                  </a:lnTo>
                  <a:lnTo>
                    <a:pt x="8339" y="2870"/>
                  </a:lnTo>
                  <a:lnTo>
                    <a:pt x="8352" y="2872"/>
                  </a:lnTo>
                  <a:lnTo>
                    <a:pt x="8366" y="2875"/>
                  </a:lnTo>
                  <a:lnTo>
                    <a:pt x="8378" y="2879"/>
                  </a:lnTo>
                  <a:lnTo>
                    <a:pt x="8389" y="2883"/>
                  </a:lnTo>
                  <a:lnTo>
                    <a:pt x="8401" y="2887"/>
                  </a:lnTo>
                  <a:lnTo>
                    <a:pt x="8411" y="2892"/>
                  </a:lnTo>
                  <a:lnTo>
                    <a:pt x="8422" y="2898"/>
                  </a:lnTo>
                  <a:lnTo>
                    <a:pt x="8432" y="2905"/>
                  </a:lnTo>
                  <a:lnTo>
                    <a:pt x="8440" y="2912"/>
                  </a:lnTo>
                  <a:lnTo>
                    <a:pt x="8450" y="2919"/>
                  </a:lnTo>
                  <a:lnTo>
                    <a:pt x="8457" y="2928"/>
                  </a:lnTo>
                  <a:lnTo>
                    <a:pt x="8465" y="2936"/>
                  </a:lnTo>
                  <a:lnTo>
                    <a:pt x="8472" y="2945"/>
                  </a:lnTo>
                  <a:lnTo>
                    <a:pt x="8479" y="2956"/>
                  </a:lnTo>
                  <a:lnTo>
                    <a:pt x="8485" y="2966"/>
                  </a:lnTo>
                  <a:lnTo>
                    <a:pt x="8490" y="2977"/>
                  </a:lnTo>
                  <a:lnTo>
                    <a:pt x="8495" y="2989"/>
                  </a:lnTo>
                  <a:lnTo>
                    <a:pt x="8500" y="3002"/>
                  </a:lnTo>
                  <a:lnTo>
                    <a:pt x="8504" y="3014"/>
                  </a:lnTo>
                  <a:lnTo>
                    <a:pt x="8508" y="3028"/>
                  </a:lnTo>
                  <a:lnTo>
                    <a:pt x="8511" y="3042"/>
                  </a:lnTo>
                  <a:lnTo>
                    <a:pt x="8514" y="3057"/>
                  </a:lnTo>
                  <a:lnTo>
                    <a:pt x="8516" y="3072"/>
                  </a:lnTo>
                  <a:lnTo>
                    <a:pt x="8518" y="3089"/>
                  </a:lnTo>
                  <a:lnTo>
                    <a:pt x="8520" y="3123"/>
                  </a:lnTo>
                  <a:lnTo>
                    <a:pt x="8521" y="3161"/>
                  </a:lnTo>
                  <a:lnTo>
                    <a:pt x="8520" y="3198"/>
                  </a:lnTo>
                  <a:lnTo>
                    <a:pt x="8518" y="3234"/>
                  </a:lnTo>
                  <a:lnTo>
                    <a:pt x="8516" y="3251"/>
                  </a:lnTo>
                  <a:lnTo>
                    <a:pt x="8514" y="3266"/>
                  </a:lnTo>
                  <a:lnTo>
                    <a:pt x="8511" y="3281"/>
                  </a:lnTo>
                  <a:lnTo>
                    <a:pt x="8508" y="3295"/>
                  </a:lnTo>
                  <a:lnTo>
                    <a:pt x="8504" y="3309"/>
                  </a:lnTo>
                  <a:lnTo>
                    <a:pt x="8500" y="3323"/>
                  </a:lnTo>
                  <a:lnTo>
                    <a:pt x="8495" y="3335"/>
                  </a:lnTo>
                  <a:lnTo>
                    <a:pt x="8490" y="3346"/>
                  </a:lnTo>
                  <a:lnTo>
                    <a:pt x="8485" y="3358"/>
                  </a:lnTo>
                  <a:lnTo>
                    <a:pt x="8479" y="3368"/>
                  </a:lnTo>
                  <a:lnTo>
                    <a:pt x="8472" y="3379"/>
                  </a:lnTo>
                  <a:lnTo>
                    <a:pt x="8465" y="3388"/>
                  </a:lnTo>
                  <a:lnTo>
                    <a:pt x="8457" y="3397"/>
                  </a:lnTo>
                  <a:lnTo>
                    <a:pt x="8450" y="3405"/>
                  </a:lnTo>
                  <a:lnTo>
                    <a:pt x="8440" y="3412"/>
                  </a:lnTo>
                  <a:lnTo>
                    <a:pt x="8432" y="3419"/>
                  </a:lnTo>
                  <a:lnTo>
                    <a:pt x="8422" y="3426"/>
                  </a:lnTo>
                  <a:lnTo>
                    <a:pt x="8411" y="3431"/>
                  </a:lnTo>
                  <a:lnTo>
                    <a:pt x="8401" y="3436"/>
                  </a:lnTo>
                  <a:lnTo>
                    <a:pt x="8389" y="3441"/>
                  </a:lnTo>
                  <a:lnTo>
                    <a:pt x="8378" y="3445"/>
                  </a:lnTo>
                  <a:lnTo>
                    <a:pt x="8366" y="3449"/>
                  </a:lnTo>
                  <a:lnTo>
                    <a:pt x="8352" y="3452"/>
                  </a:lnTo>
                  <a:lnTo>
                    <a:pt x="8339" y="3454"/>
                  </a:lnTo>
                  <a:lnTo>
                    <a:pt x="8325" y="3456"/>
                  </a:lnTo>
                  <a:lnTo>
                    <a:pt x="8309" y="3457"/>
                  </a:lnTo>
                  <a:lnTo>
                    <a:pt x="8295" y="3458"/>
                  </a:lnTo>
                  <a:lnTo>
                    <a:pt x="8278" y="3458"/>
                  </a:lnTo>
                  <a:close/>
                  <a:moveTo>
                    <a:pt x="7605" y="2965"/>
                  </a:moveTo>
                  <a:lnTo>
                    <a:pt x="7507" y="2965"/>
                  </a:lnTo>
                  <a:lnTo>
                    <a:pt x="7507" y="3140"/>
                  </a:lnTo>
                  <a:lnTo>
                    <a:pt x="7602" y="3140"/>
                  </a:lnTo>
                  <a:lnTo>
                    <a:pt x="7613" y="3140"/>
                  </a:lnTo>
                  <a:lnTo>
                    <a:pt x="7625" y="3139"/>
                  </a:lnTo>
                  <a:lnTo>
                    <a:pt x="7634" y="3138"/>
                  </a:lnTo>
                  <a:lnTo>
                    <a:pt x="7643" y="3136"/>
                  </a:lnTo>
                  <a:lnTo>
                    <a:pt x="7652" y="3134"/>
                  </a:lnTo>
                  <a:lnTo>
                    <a:pt x="7659" y="3130"/>
                  </a:lnTo>
                  <a:lnTo>
                    <a:pt x="7666" y="3126"/>
                  </a:lnTo>
                  <a:lnTo>
                    <a:pt x="7673" y="3121"/>
                  </a:lnTo>
                  <a:lnTo>
                    <a:pt x="7678" y="3115"/>
                  </a:lnTo>
                  <a:lnTo>
                    <a:pt x="7682" y="3109"/>
                  </a:lnTo>
                  <a:lnTo>
                    <a:pt x="7686" y="3102"/>
                  </a:lnTo>
                  <a:lnTo>
                    <a:pt x="7688" y="3093"/>
                  </a:lnTo>
                  <a:lnTo>
                    <a:pt x="7691" y="3084"/>
                  </a:lnTo>
                  <a:lnTo>
                    <a:pt x="7692" y="3073"/>
                  </a:lnTo>
                  <a:lnTo>
                    <a:pt x="7693" y="3063"/>
                  </a:lnTo>
                  <a:lnTo>
                    <a:pt x="7694" y="3051"/>
                  </a:lnTo>
                  <a:lnTo>
                    <a:pt x="7693" y="3039"/>
                  </a:lnTo>
                  <a:lnTo>
                    <a:pt x="7692" y="3029"/>
                  </a:lnTo>
                  <a:lnTo>
                    <a:pt x="7691" y="3019"/>
                  </a:lnTo>
                  <a:lnTo>
                    <a:pt x="7689" y="3010"/>
                  </a:lnTo>
                  <a:lnTo>
                    <a:pt x="7686" y="3003"/>
                  </a:lnTo>
                  <a:lnTo>
                    <a:pt x="7682" y="2995"/>
                  </a:lnTo>
                  <a:lnTo>
                    <a:pt x="7678" y="2989"/>
                  </a:lnTo>
                  <a:lnTo>
                    <a:pt x="7673" y="2984"/>
                  </a:lnTo>
                  <a:lnTo>
                    <a:pt x="7667" y="2980"/>
                  </a:lnTo>
                  <a:lnTo>
                    <a:pt x="7661" y="2975"/>
                  </a:lnTo>
                  <a:lnTo>
                    <a:pt x="7654" y="2972"/>
                  </a:lnTo>
                  <a:lnTo>
                    <a:pt x="7646" y="2969"/>
                  </a:lnTo>
                  <a:lnTo>
                    <a:pt x="7636" y="2967"/>
                  </a:lnTo>
                  <a:lnTo>
                    <a:pt x="7627" y="2966"/>
                  </a:lnTo>
                  <a:lnTo>
                    <a:pt x="7616" y="2965"/>
                  </a:lnTo>
                  <a:lnTo>
                    <a:pt x="7605" y="2965"/>
                  </a:lnTo>
                  <a:close/>
                  <a:moveTo>
                    <a:pt x="7700" y="3202"/>
                  </a:moveTo>
                  <a:lnTo>
                    <a:pt x="7840" y="3447"/>
                  </a:lnTo>
                  <a:lnTo>
                    <a:pt x="7717" y="3447"/>
                  </a:lnTo>
                  <a:lnTo>
                    <a:pt x="7605" y="3222"/>
                  </a:lnTo>
                  <a:lnTo>
                    <a:pt x="7507" y="3222"/>
                  </a:lnTo>
                  <a:lnTo>
                    <a:pt x="7507" y="3447"/>
                  </a:lnTo>
                  <a:lnTo>
                    <a:pt x="7402" y="3447"/>
                  </a:lnTo>
                  <a:lnTo>
                    <a:pt x="7402" y="2875"/>
                  </a:lnTo>
                  <a:lnTo>
                    <a:pt x="7604" y="2875"/>
                  </a:lnTo>
                  <a:lnTo>
                    <a:pt x="7628" y="2875"/>
                  </a:lnTo>
                  <a:lnTo>
                    <a:pt x="7651" y="2877"/>
                  </a:lnTo>
                  <a:lnTo>
                    <a:pt x="7671" y="2881"/>
                  </a:lnTo>
                  <a:lnTo>
                    <a:pt x="7691" y="2885"/>
                  </a:lnTo>
                  <a:lnTo>
                    <a:pt x="7709" y="2891"/>
                  </a:lnTo>
                  <a:lnTo>
                    <a:pt x="7726" y="2898"/>
                  </a:lnTo>
                  <a:lnTo>
                    <a:pt x="7740" y="2907"/>
                  </a:lnTo>
                  <a:lnTo>
                    <a:pt x="7754" y="2917"/>
                  </a:lnTo>
                  <a:lnTo>
                    <a:pt x="7765" y="2928"/>
                  </a:lnTo>
                  <a:lnTo>
                    <a:pt x="7775" y="2941"/>
                  </a:lnTo>
                  <a:lnTo>
                    <a:pt x="7784" y="2955"/>
                  </a:lnTo>
                  <a:lnTo>
                    <a:pt x="7790" y="2970"/>
                  </a:lnTo>
                  <a:lnTo>
                    <a:pt x="7796" y="2987"/>
                  </a:lnTo>
                  <a:lnTo>
                    <a:pt x="7799" y="3006"/>
                  </a:lnTo>
                  <a:lnTo>
                    <a:pt x="7801" y="3025"/>
                  </a:lnTo>
                  <a:lnTo>
                    <a:pt x="7802" y="3046"/>
                  </a:lnTo>
                  <a:lnTo>
                    <a:pt x="7802" y="3062"/>
                  </a:lnTo>
                  <a:lnTo>
                    <a:pt x="7801" y="3077"/>
                  </a:lnTo>
                  <a:lnTo>
                    <a:pt x="7799" y="3091"/>
                  </a:lnTo>
                  <a:lnTo>
                    <a:pt x="7796" y="3104"/>
                  </a:lnTo>
                  <a:lnTo>
                    <a:pt x="7792" y="3116"/>
                  </a:lnTo>
                  <a:lnTo>
                    <a:pt x="7788" y="3129"/>
                  </a:lnTo>
                  <a:lnTo>
                    <a:pt x="7783" y="3139"/>
                  </a:lnTo>
                  <a:lnTo>
                    <a:pt x="7776" y="3150"/>
                  </a:lnTo>
                  <a:lnTo>
                    <a:pt x="7769" y="3159"/>
                  </a:lnTo>
                  <a:lnTo>
                    <a:pt x="7762" y="3167"/>
                  </a:lnTo>
                  <a:lnTo>
                    <a:pt x="7753" y="3176"/>
                  </a:lnTo>
                  <a:lnTo>
                    <a:pt x="7744" y="3183"/>
                  </a:lnTo>
                  <a:lnTo>
                    <a:pt x="7734" y="3188"/>
                  </a:lnTo>
                  <a:lnTo>
                    <a:pt x="7723" y="3193"/>
                  </a:lnTo>
                  <a:lnTo>
                    <a:pt x="7712" y="3198"/>
                  </a:lnTo>
                  <a:lnTo>
                    <a:pt x="7700" y="3202"/>
                  </a:lnTo>
                  <a:close/>
                  <a:moveTo>
                    <a:pt x="7144" y="3426"/>
                  </a:moveTo>
                  <a:lnTo>
                    <a:pt x="7127" y="3433"/>
                  </a:lnTo>
                  <a:lnTo>
                    <a:pt x="7108" y="3438"/>
                  </a:lnTo>
                  <a:lnTo>
                    <a:pt x="7089" y="3444"/>
                  </a:lnTo>
                  <a:lnTo>
                    <a:pt x="7067" y="3449"/>
                  </a:lnTo>
                  <a:lnTo>
                    <a:pt x="7045" y="3453"/>
                  </a:lnTo>
                  <a:lnTo>
                    <a:pt x="7022" y="3456"/>
                  </a:lnTo>
                  <a:lnTo>
                    <a:pt x="6998" y="3457"/>
                  </a:lnTo>
                  <a:lnTo>
                    <a:pt x="6975" y="3458"/>
                  </a:lnTo>
                  <a:lnTo>
                    <a:pt x="6959" y="3458"/>
                  </a:lnTo>
                  <a:lnTo>
                    <a:pt x="6941" y="3457"/>
                  </a:lnTo>
                  <a:lnTo>
                    <a:pt x="6925" y="3456"/>
                  </a:lnTo>
                  <a:lnTo>
                    <a:pt x="6910" y="3454"/>
                  </a:lnTo>
                  <a:lnTo>
                    <a:pt x="6895" y="3451"/>
                  </a:lnTo>
                  <a:lnTo>
                    <a:pt x="6881" y="3448"/>
                  </a:lnTo>
                  <a:lnTo>
                    <a:pt x="6867" y="3444"/>
                  </a:lnTo>
                  <a:lnTo>
                    <a:pt x="6855" y="3440"/>
                  </a:lnTo>
                  <a:lnTo>
                    <a:pt x="6842" y="3435"/>
                  </a:lnTo>
                  <a:lnTo>
                    <a:pt x="6831" y="3430"/>
                  </a:lnTo>
                  <a:lnTo>
                    <a:pt x="6819" y="3424"/>
                  </a:lnTo>
                  <a:lnTo>
                    <a:pt x="6809" y="3417"/>
                  </a:lnTo>
                  <a:lnTo>
                    <a:pt x="6799" y="3410"/>
                  </a:lnTo>
                  <a:lnTo>
                    <a:pt x="6789" y="3402"/>
                  </a:lnTo>
                  <a:lnTo>
                    <a:pt x="6781" y="3393"/>
                  </a:lnTo>
                  <a:lnTo>
                    <a:pt x="6773" y="3385"/>
                  </a:lnTo>
                  <a:lnTo>
                    <a:pt x="6764" y="3376"/>
                  </a:lnTo>
                  <a:lnTo>
                    <a:pt x="6757" y="3365"/>
                  </a:lnTo>
                  <a:lnTo>
                    <a:pt x="6751" y="3355"/>
                  </a:lnTo>
                  <a:lnTo>
                    <a:pt x="6745" y="3343"/>
                  </a:lnTo>
                  <a:lnTo>
                    <a:pt x="6739" y="3332"/>
                  </a:lnTo>
                  <a:lnTo>
                    <a:pt x="6734" y="3319"/>
                  </a:lnTo>
                  <a:lnTo>
                    <a:pt x="6730" y="3307"/>
                  </a:lnTo>
                  <a:lnTo>
                    <a:pt x="6726" y="3293"/>
                  </a:lnTo>
                  <a:lnTo>
                    <a:pt x="6722" y="3279"/>
                  </a:lnTo>
                  <a:lnTo>
                    <a:pt x="6719" y="3264"/>
                  </a:lnTo>
                  <a:lnTo>
                    <a:pt x="6717" y="3249"/>
                  </a:lnTo>
                  <a:lnTo>
                    <a:pt x="6715" y="3233"/>
                  </a:lnTo>
                  <a:lnTo>
                    <a:pt x="6711" y="3198"/>
                  </a:lnTo>
                  <a:lnTo>
                    <a:pt x="6710" y="3163"/>
                  </a:lnTo>
                  <a:lnTo>
                    <a:pt x="6711" y="3126"/>
                  </a:lnTo>
                  <a:lnTo>
                    <a:pt x="6715" y="3091"/>
                  </a:lnTo>
                  <a:lnTo>
                    <a:pt x="6717" y="3076"/>
                  </a:lnTo>
                  <a:lnTo>
                    <a:pt x="6720" y="3060"/>
                  </a:lnTo>
                  <a:lnTo>
                    <a:pt x="6723" y="3044"/>
                  </a:lnTo>
                  <a:lnTo>
                    <a:pt x="6726" y="3030"/>
                  </a:lnTo>
                  <a:lnTo>
                    <a:pt x="6731" y="3016"/>
                  </a:lnTo>
                  <a:lnTo>
                    <a:pt x="6735" y="3004"/>
                  </a:lnTo>
                  <a:lnTo>
                    <a:pt x="6740" y="2991"/>
                  </a:lnTo>
                  <a:lnTo>
                    <a:pt x="6747" y="2979"/>
                  </a:lnTo>
                  <a:lnTo>
                    <a:pt x="6753" y="2967"/>
                  </a:lnTo>
                  <a:lnTo>
                    <a:pt x="6759" y="2957"/>
                  </a:lnTo>
                  <a:lnTo>
                    <a:pt x="6767" y="2946"/>
                  </a:lnTo>
                  <a:lnTo>
                    <a:pt x="6775" y="2937"/>
                  </a:lnTo>
                  <a:lnTo>
                    <a:pt x="6783" y="2929"/>
                  </a:lnTo>
                  <a:lnTo>
                    <a:pt x="6792" y="2920"/>
                  </a:lnTo>
                  <a:lnTo>
                    <a:pt x="6802" y="2913"/>
                  </a:lnTo>
                  <a:lnTo>
                    <a:pt x="6812" y="2906"/>
                  </a:lnTo>
                  <a:lnTo>
                    <a:pt x="6823" y="2898"/>
                  </a:lnTo>
                  <a:lnTo>
                    <a:pt x="6834" y="2893"/>
                  </a:lnTo>
                  <a:lnTo>
                    <a:pt x="6845" y="2888"/>
                  </a:lnTo>
                  <a:lnTo>
                    <a:pt x="6858" y="2883"/>
                  </a:lnTo>
                  <a:lnTo>
                    <a:pt x="6871" y="2879"/>
                  </a:lnTo>
                  <a:lnTo>
                    <a:pt x="6885" y="2874"/>
                  </a:lnTo>
                  <a:lnTo>
                    <a:pt x="6899" y="2872"/>
                  </a:lnTo>
                  <a:lnTo>
                    <a:pt x="6914" y="2869"/>
                  </a:lnTo>
                  <a:lnTo>
                    <a:pt x="6930" y="2867"/>
                  </a:lnTo>
                  <a:lnTo>
                    <a:pt x="6945" y="2866"/>
                  </a:lnTo>
                  <a:lnTo>
                    <a:pt x="6962" y="2865"/>
                  </a:lnTo>
                  <a:lnTo>
                    <a:pt x="6978" y="2865"/>
                  </a:lnTo>
                  <a:lnTo>
                    <a:pt x="6999" y="2865"/>
                  </a:lnTo>
                  <a:lnTo>
                    <a:pt x="7020" y="2867"/>
                  </a:lnTo>
                  <a:lnTo>
                    <a:pt x="7040" y="2869"/>
                  </a:lnTo>
                  <a:lnTo>
                    <a:pt x="7061" y="2872"/>
                  </a:lnTo>
                  <a:lnTo>
                    <a:pt x="7080" y="2876"/>
                  </a:lnTo>
                  <a:lnTo>
                    <a:pt x="7099" y="2881"/>
                  </a:lnTo>
                  <a:lnTo>
                    <a:pt x="7117" y="2886"/>
                  </a:lnTo>
                  <a:lnTo>
                    <a:pt x="7132" y="2892"/>
                  </a:lnTo>
                  <a:lnTo>
                    <a:pt x="7122" y="2986"/>
                  </a:lnTo>
                  <a:lnTo>
                    <a:pt x="7107" y="2980"/>
                  </a:lnTo>
                  <a:lnTo>
                    <a:pt x="7091" y="2974"/>
                  </a:lnTo>
                  <a:lnTo>
                    <a:pt x="7074" y="2970"/>
                  </a:lnTo>
                  <a:lnTo>
                    <a:pt x="7057" y="2967"/>
                  </a:lnTo>
                  <a:lnTo>
                    <a:pt x="7039" y="2964"/>
                  </a:lnTo>
                  <a:lnTo>
                    <a:pt x="7021" y="2962"/>
                  </a:lnTo>
                  <a:lnTo>
                    <a:pt x="7002" y="2961"/>
                  </a:lnTo>
                  <a:lnTo>
                    <a:pt x="6985" y="2960"/>
                  </a:lnTo>
                  <a:lnTo>
                    <a:pt x="6963" y="2961"/>
                  </a:lnTo>
                  <a:lnTo>
                    <a:pt x="6943" y="2962"/>
                  </a:lnTo>
                  <a:lnTo>
                    <a:pt x="6924" y="2965"/>
                  </a:lnTo>
                  <a:lnTo>
                    <a:pt x="6908" y="2969"/>
                  </a:lnTo>
                  <a:lnTo>
                    <a:pt x="6893" y="2975"/>
                  </a:lnTo>
                  <a:lnTo>
                    <a:pt x="6880" y="2983"/>
                  </a:lnTo>
                  <a:lnTo>
                    <a:pt x="6873" y="2987"/>
                  </a:lnTo>
                  <a:lnTo>
                    <a:pt x="6868" y="2992"/>
                  </a:lnTo>
                  <a:lnTo>
                    <a:pt x="6863" y="2996"/>
                  </a:lnTo>
                  <a:lnTo>
                    <a:pt x="6858" y="3003"/>
                  </a:lnTo>
                  <a:lnTo>
                    <a:pt x="6853" y="3009"/>
                  </a:lnTo>
                  <a:lnTo>
                    <a:pt x="6849" y="3015"/>
                  </a:lnTo>
                  <a:lnTo>
                    <a:pt x="6844" y="3021"/>
                  </a:lnTo>
                  <a:lnTo>
                    <a:pt x="6841" y="3030"/>
                  </a:lnTo>
                  <a:lnTo>
                    <a:pt x="6835" y="3045"/>
                  </a:lnTo>
                  <a:lnTo>
                    <a:pt x="6830" y="3064"/>
                  </a:lnTo>
                  <a:lnTo>
                    <a:pt x="6826" y="3085"/>
                  </a:lnTo>
                  <a:lnTo>
                    <a:pt x="6824" y="3108"/>
                  </a:lnTo>
                  <a:lnTo>
                    <a:pt x="6822" y="3133"/>
                  </a:lnTo>
                  <a:lnTo>
                    <a:pt x="6822" y="3161"/>
                  </a:lnTo>
                  <a:lnTo>
                    <a:pt x="6822" y="3188"/>
                  </a:lnTo>
                  <a:lnTo>
                    <a:pt x="6824" y="3214"/>
                  </a:lnTo>
                  <a:lnTo>
                    <a:pt x="6826" y="3237"/>
                  </a:lnTo>
                  <a:lnTo>
                    <a:pt x="6830" y="3257"/>
                  </a:lnTo>
                  <a:lnTo>
                    <a:pt x="6834" y="3276"/>
                  </a:lnTo>
                  <a:lnTo>
                    <a:pt x="6840" y="3292"/>
                  </a:lnTo>
                  <a:lnTo>
                    <a:pt x="6848" y="3306"/>
                  </a:lnTo>
                  <a:lnTo>
                    <a:pt x="6856" y="3318"/>
                  </a:lnTo>
                  <a:lnTo>
                    <a:pt x="6860" y="3325"/>
                  </a:lnTo>
                  <a:lnTo>
                    <a:pt x="6865" y="3329"/>
                  </a:lnTo>
                  <a:lnTo>
                    <a:pt x="6870" y="3334"/>
                  </a:lnTo>
                  <a:lnTo>
                    <a:pt x="6876" y="3338"/>
                  </a:lnTo>
                  <a:lnTo>
                    <a:pt x="6888" y="3345"/>
                  </a:lnTo>
                  <a:lnTo>
                    <a:pt x="6903" y="3351"/>
                  </a:lnTo>
                  <a:lnTo>
                    <a:pt x="6917" y="3356"/>
                  </a:lnTo>
                  <a:lnTo>
                    <a:pt x="6935" y="3358"/>
                  </a:lnTo>
                  <a:lnTo>
                    <a:pt x="6952" y="3360"/>
                  </a:lnTo>
                  <a:lnTo>
                    <a:pt x="6973" y="3361"/>
                  </a:lnTo>
                  <a:lnTo>
                    <a:pt x="6994" y="3360"/>
                  </a:lnTo>
                  <a:lnTo>
                    <a:pt x="7014" y="3358"/>
                  </a:lnTo>
                  <a:lnTo>
                    <a:pt x="7033" y="3355"/>
                  </a:lnTo>
                  <a:lnTo>
                    <a:pt x="7051" y="3350"/>
                  </a:lnTo>
                  <a:lnTo>
                    <a:pt x="7051" y="3141"/>
                  </a:lnTo>
                  <a:lnTo>
                    <a:pt x="7144" y="3141"/>
                  </a:lnTo>
                  <a:lnTo>
                    <a:pt x="7144" y="3426"/>
                  </a:lnTo>
                  <a:close/>
                  <a:moveTo>
                    <a:pt x="618" y="550"/>
                  </a:moveTo>
                  <a:lnTo>
                    <a:pt x="673" y="546"/>
                  </a:lnTo>
                  <a:lnTo>
                    <a:pt x="727" y="542"/>
                  </a:lnTo>
                  <a:lnTo>
                    <a:pt x="781" y="539"/>
                  </a:lnTo>
                  <a:lnTo>
                    <a:pt x="834" y="535"/>
                  </a:lnTo>
                  <a:lnTo>
                    <a:pt x="887" y="532"/>
                  </a:lnTo>
                  <a:lnTo>
                    <a:pt x="940" y="527"/>
                  </a:lnTo>
                  <a:lnTo>
                    <a:pt x="993" y="524"/>
                  </a:lnTo>
                  <a:lnTo>
                    <a:pt x="1046" y="521"/>
                  </a:lnTo>
                  <a:lnTo>
                    <a:pt x="1099" y="518"/>
                  </a:lnTo>
                  <a:lnTo>
                    <a:pt x="1152" y="516"/>
                  </a:lnTo>
                  <a:lnTo>
                    <a:pt x="1205" y="514"/>
                  </a:lnTo>
                  <a:lnTo>
                    <a:pt x="1259" y="512"/>
                  </a:lnTo>
                  <a:lnTo>
                    <a:pt x="1314" y="511"/>
                  </a:lnTo>
                  <a:lnTo>
                    <a:pt x="1370" y="510"/>
                  </a:lnTo>
                  <a:lnTo>
                    <a:pt x="1425" y="510"/>
                  </a:lnTo>
                  <a:lnTo>
                    <a:pt x="1481" y="511"/>
                  </a:lnTo>
                  <a:lnTo>
                    <a:pt x="1535" y="511"/>
                  </a:lnTo>
                  <a:lnTo>
                    <a:pt x="1589" y="513"/>
                  </a:lnTo>
                  <a:lnTo>
                    <a:pt x="1643" y="514"/>
                  </a:lnTo>
                  <a:lnTo>
                    <a:pt x="1696" y="516"/>
                  </a:lnTo>
                  <a:lnTo>
                    <a:pt x="1750" y="518"/>
                  </a:lnTo>
                  <a:lnTo>
                    <a:pt x="1803" y="520"/>
                  </a:lnTo>
                  <a:lnTo>
                    <a:pt x="1857" y="523"/>
                  </a:lnTo>
                  <a:lnTo>
                    <a:pt x="1911" y="526"/>
                  </a:lnTo>
                  <a:lnTo>
                    <a:pt x="1968" y="528"/>
                  </a:lnTo>
                  <a:lnTo>
                    <a:pt x="2019" y="533"/>
                  </a:lnTo>
                  <a:lnTo>
                    <a:pt x="2043" y="535"/>
                  </a:lnTo>
                  <a:lnTo>
                    <a:pt x="2066" y="539"/>
                  </a:lnTo>
                  <a:lnTo>
                    <a:pt x="2087" y="543"/>
                  </a:lnTo>
                  <a:lnTo>
                    <a:pt x="2105" y="549"/>
                  </a:lnTo>
                  <a:lnTo>
                    <a:pt x="2115" y="553"/>
                  </a:lnTo>
                  <a:lnTo>
                    <a:pt x="2123" y="558"/>
                  </a:lnTo>
                  <a:lnTo>
                    <a:pt x="2131" y="562"/>
                  </a:lnTo>
                  <a:lnTo>
                    <a:pt x="2138" y="567"/>
                  </a:lnTo>
                  <a:lnTo>
                    <a:pt x="2146" y="572"/>
                  </a:lnTo>
                  <a:lnTo>
                    <a:pt x="2153" y="578"/>
                  </a:lnTo>
                  <a:lnTo>
                    <a:pt x="2159" y="586"/>
                  </a:lnTo>
                  <a:lnTo>
                    <a:pt x="2165" y="593"/>
                  </a:lnTo>
                  <a:lnTo>
                    <a:pt x="2171" y="600"/>
                  </a:lnTo>
                  <a:lnTo>
                    <a:pt x="2176" y="610"/>
                  </a:lnTo>
                  <a:lnTo>
                    <a:pt x="2180" y="619"/>
                  </a:lnTo>
                  <a:lnTo>
                    <a:pt x="2184" y="629"/>
                  </a:lnTo>
                  <a:lnTo>
                    <a:pt x="2187" y="640"/>
                  </a:lnTo>
                  <a:lnTo>
                    <a:pt x="2190" y="652"/>
                  </a:lnTo>
                  <a:lnTo>
                    <a:pt x="2193" y="665"/>
                  </a:lnTo>
                  <a:lnTo>
                    <a:pt x="2195" y="678"/>
                  </a:lnTo>
                  <a:lnTo>
                    <a:pt x="2199" y="725"/>
                  </a:lnTo>
                  <a:lnTo>
                    <a:pt x="2201" y="795"/>
                  </a:lnTo>
                  <a:lnTo>
                    <a:pt x="2204" y="884"/>
                  </a:lnTo>
                  <a:lnTo>
                    <a:pt x="2205" y="989"/>
                  </a:lnTo>
                  <a:lnTo>
                    <a:pt x="2206" y="1108"/>
                  </a:lnTo>
                  <a:lnTo>
                    <a:pt x="2207" y="1235"/>
                  </a:lnTo>
                  <a:lnTo>
                    <a:pt x="2207" y="1369"/>
                  </a:lnTo>
                  <a:lnTo>
                    <a:pt x="2207" y="1507"/>
                  </a:lnTo>
                  <a:lnTo>
                    <a:pt x="2206" y="1645"/>
                  </a:lnTo>
                  <a:lnTo>
                    <a:pt x="2206" y="1780"/>
                  </a:lnTo>
                  <a:lnTo>
                    <a:pt x="2205" y="1908"/>
                  </a:lnTo>
                  <a:lnTo>
                    <a:pt x="2204" y="2027"/>
                  </a:lnTo>
                  <a:lnTo>
                    <a:pt x="2203" y="2132"/>
                  </a:lnTo>
                  <a:lnTo>
                    <a:pt x="2202" y="2222"/>
                  </a:lnTo>
                  <a:lnTo>
                    <a:pt x="2201" y="2293"/>
                  </a:lnTo>
                  <a:lnTo>
                    <a:pt x="2201" y="2342"/>
                  </a:lnTo>
                  <a:lnTo>
                    <a:pt x="2823" y="2342"/>
                  </a:lnTo>
                  <a:lnTo>
                    <a:pt x="2823" y="2264"/>
                  </a:lnTo>
                  <a:lnTo>
                    <a:pt x="2824" y="2169"/>
                  </a:lnTo>
                  <a:lnTo>
                    <a:pt x="2824" y="2060"/>
                  </a:lnTo>
                  <a:lnTo>
                    <a:pt x="2825" y="1938"/>
                  </a:lnTo>
                  <a:lnTo>
                    <a:pt x="2826" y="1808"/>
                  </a:lnTo>
                  <a:lnTo>
                    <a:pt x="2827" y="1671"/>
                  </a:lnTo>
                  <a:lnTo>
                    <a:pt x="2827" y="1529"/>
                  </a:lnTo>
                  <a:lnTo>
                    <a:pt x="2827" y="1385"/>
                  </a:lnTo>
                  <a:lnTo>
                    <a:pt x="2827" y="1241"/>
                  </a:lnTo>
                  <a:lnTo>
                    <a:pt x="2827" y="1101"/>
                  </a:lnTo>
                  <a:lnTo>
                    <a:pt x="2825" y="965"/>
                  </a:lnTo>
                  <a:lnTo>
                    <a:pt x="2824" y="839"/>
                  </a:lnTo>
                  <a:lnTo>
                    <a:pt x="2821" y="722"/>
                  </a:lnTo>
                  <a:lnTo>
                    <a:pt x="2817" y="618"/>
                  </a:lnTo>
                  <a:lnTo>
                    <a:pt x="2815" y="572"/>
                  </a:lnTo>
                  <a:lnTo>
                    <a:pt x="2813" y="530"/>
                  </a:lnTo>
                  <a:lnTo>
                    <a:pt x="2810" y="493"/>
                  </a:lnTo>
                  <a:lnTo>
                    <a:pt x="2807" y="460"/>
                  </a:lnTo>
                  <a:lnTo>
                    <a:pt x="2805" y="442"/>
                  </a:lnTo>
                  <a:lnTo>
                    <a:pt x="2802" y="425"/>
                  </a:lnTo>
                  <a:lnTo>
                    <a:pt x="2799" y="409"/>
                  </a:lnTo>
                  <a:lnTo>
                    <a:pt x="2795" y="392"/>
                  </a:lnTo>
                  <a:lnTo>
                    <a:pt x="2791" y="375"/>
                  </a:lnTo>
                  <a:lnTo>
                    <a:pt x="2787" y="360"/>
                  </a:lnTo>
                  <a:lnTo>
                    <a:pt x="2782" y="344"/>
                  </a:lnTo>
                  <a:lnTo>
                    <a:pt x="2776" y="329"/>
                  </a:lnTo>
                  <a:lnTo>
                    <a:pt x="2770" y="314"/>
                  </a:lnTo>
                  <a:lnTo>
                    <a:pt x="2764" y="299"/>
                  </a:lnTo>
                  <a:lnTo>
                    <a:pt x="2757" y="286"/>
                  </a:lnTo>
                  <a:lnTo>
                    <a:pt x="2749" y="272"/>
                  </a:lnTo>
                  <a:lnTo>
                    <a:pt x="2742" y="258"/>
                  </a:lnTo>
                  <a:lnTo>
                    <a:pt x="2734" y="246"/>
                  </a:lnTo>
                  <a:lnTo>
                    <a:pt x="2726" y="233"/>
                  </a:lnTo>
                  <a:lnTo>
                    <a:pt x="2716" y="221"/>
                  </a:lnTo>
                  <a:lnTo>
                    <a:pt x="2697" y="198"/>
                  </a:lnTo>
                  <a:lnTo>
                    <a:pt x="2678" y="176"/>
                  </a:lnTo>
                  <a:lnTo>
                    <a:pt x="2656" y="156"/>
                  </a:lnTo>
                  <a:lnTo>
                    <a:pt x="2634" y="138"/>
                  </a:lnTo>
                  <a:lnTo>
                    <a:pt x="2610" y="121"/>
                  </a:lnTo>
                  <a:lnTo>
                    <a:pt x="2585" y="106"/>
                  </a:lnTo>
                  <a:lnTo>
                    <a:pt x="2559" y="93"/>
                  </a:lnTo>
                  <a:lnTo>
                    <a:pt x="2533" y="81"/>
                  </a:lnTo>
                  <a:lnTo>
                    <a:pt x="2514" y="75"/>
                  </a:lnTo>
                  <a:lnTo>
                    <a:pt x="2491" y="69"/>
                  </a:lnTo>
                  <a:lnTo>
                    <a:pt x="2465" y="63"/>
                  </a:lnTo>
                  <a:lnTo>
                    <a:pt x="2435" y="57"/>
                  </a:lnTo>
                  <a:lnTo>
                    <a:pt x="2402" y="52"/>
                  </a:lnTo>
                  <a:lnTo>
                    <a:pt x="2368" y="47"/>
                  </a:lnTo>
                  <a:lnTo>
                    <a:pt x="2331" y="43"/>
                  </a:lnTo>
                  <a:lnTo>
                    <a:pt x="2291" y="39"/>
                  </a:lnTo>
                  <a:lnTo>
                    <a:pt x="2206" y="31"/>
                  </a:lnTo>
                  <a:lnTo>
                    <a:pt x="2116" y="25"/>
                  </a:lnTo>
                  <a:lnTo>
                    <a:pt x="2021" y="20"/>
                  </a:lnTo>
                  <a:lnTo>
                    <a:pt x="1923" y="16"/>
                  </a:lnTo>
                  <a:lnTo>
                    <a:pt x="1825" y="13"/>
                  </a:lnTo>
                  <a:lnTo>
                    <a:pt x="1727" y="10"/>
                  </a:lnTo>
                  <a:lnTo>
                    <a:pt x="1632" y="8"/>
                  </a:lnTo>
                  <a:lnTo>
                    <a:pt x="1543" y="7"/>
                  </a:lnTo>
                  <a:lnTo>
                    <a:pt x="1459" y="7"/>
                  </a:lnTo>
                  <a:lnTo>
                    <a:pt x="1383" y="7"/>
                  </a:lnTo>
                  <a:lnTo>
                    <a:pt x="1317" y="7"/>
                  </a:lnTo>
                  <a:lnTo>
                    <a:pt x="1263" y="7"/>
                  </a:lnTo>
                  <a:lnTo>
                    <a:pt x="1181" y="8"/>
                  </a:lnTo>
                  <a:lnTo>
                    <a:pt x="1100" y="10"/>
                  </a:lnTo>
                  <a:lnTo>
                    <a:pt x="1020" y="13"/>
                  </a:lnTo>
                  <a:lnTo>
                    <a:pt x="940" y="15"/>
                  </a:lnTo>
                  <a:lnTo>
                    <a:pt x="861" y="19"/>
                  </a:lnTo>
                  <a:lnTo>
                    <a:pt x="782" y="22"/>
                  </a:lnTo>
                  <a:lnTo>
                    <a:pt x="705" y="27"/>
                  </a:lnTo>
                  <a:lnTo>
                    <a:pt x="626" y="31"/>
                  </a:lnTo>
                  <a:lnTo>
                    <a:pt x="548" y="38"/>
                  </a:lnTo>
                  <a:lnTo>
                    <a:pt x="470" y="43"/>
                  </a:lnTo>
                  <a:lnTo>
                    <a:pt x="392" y="50"/>
                  </a:lnTo>
                  <a:lnTo>
                    <a:pt x="314" y="56"/>
                  </a:lnTo>
                  <a:lnTo>
                    <a:pt x="236" y="64"/>
                  </a:lnTo>
                  <a:lnTo>
                    <a:pt x="157" y="71"/>
                  </a:lnTo>
                  <a:lnTo>
                    <a:pt x="79" y="79"/>
                  </a:lnTo>
                  <a:lnTo>
                    <a:pt x="0" y="88"/>
                  </a:lnTo>
                  <a:lnTo>
                    <a:pt x="0" y="2342"/>
                  </a:lnTo>
                  <a:lnTo>
                    <a:pt x="385" y="2340"/>
                  </a:lnTo>
                  <a:lnTo>
                    <a:pt x="389" y="2340"/>
                  </a:lnTo>
                  <a:lnTo>
                    <a:pt x="401" y="2340"/>
                  </a:lnTo>
                  <a:lnTo>
                    <a:pt x="420" y="2338"/>
                  </a:lnTo>
                  <a:lnTo>
                    <a:pt x="444" y="2333"/>
                  </a:lnTo>
                  <a:lnTo>
                    <a:pt x="457" y="2330"/>
                  </a:lnTo>
                  <a:lnTo>
                    <a:pt x="471" y="2326"/>
                  </a:lnTo>
                  <a:lnTo>
                    <a:pt x="485" y="2320"/>
                  </a:lnTo>
                  <a:lnTo>
                    <a:pt x="500" y="2314"/>
                  </a:lnTo>
                  <a:lnTo>
                    <a:pt x="514" y="2304"/>
                  </a:lnTo>
                  <a:lnTo>
                    <a:pt x="529" y="2295"/>
                  </a:lnTo>
                  <a:lnTo>
                    <a:pt x="544" y="2282"/>
                  </a:lnTo>
                  <a:lnTo>
                    <a:pt x="557" y="2269"/>
                  </a:lnTo>
                  <a:lnTo>
                    <a:pt x="568" y="2256"/>
                  </a:lnTo>
                  <a:lnTo>
                    <a:pt x="578" y="2243"/>
                  </a:lnTo>
                  <a:lnTo>
                    <a:pt x="586" y="2230"/>
                  </a:lnTo>
                  <a:lnTo>
                    <a:pt x="593" y="2218"/>
                  </a:lnTo>
                  <a:lnTo>
                    <a:pt x="600" y="2205"/>
                  </a:lnTo>
                  <a:lnTo>
                    <a:pt x="605" y="2193"/>
                  </a:lnTo>
                  <a:lnTo>
                    <a:pt x="609" y="2181"/>
                  </a:lnTo>
                  <a:lnTo>
                    <a:pt x="612" y="2170"/>
                  </a:lnTo>
                  <a:lnTo>
                    <a:pt x="616" y="2150"/>
                  </a:lnTo>
                  <a:lnTo>
                    <a:pt x="618" y="2134"/>
                  </a:lnTo>
                  <a:lnTo>
                    <a:pt x="618" y="2125"/>
                  </a:lnTo>
                  <a:lnTo>
                    <a:pt x="618" y="2121"/>
                  </a:lnTo>
                  <a:lnTo>
                    <a:pt x="618" y="550"/>
                  </a:lnTo>
                  <a:close/>
                  <a:moveTo>
                    <a:pt x="9742" y="3"/>
                  </a:moveTo>
                  <a:lnTo>
                    <a:pt x="9263" y="1663"/>
                  </a:lnTo>
                  <a:lnTo>
                    <a:pt x="9207" y="1660"/>
                  </a:lnTo>
                  <a:lnTo>
                    <a:pt x="8713" y="147"/>
                  </a:lnTo>
                  <a:lnTo>
                    <a:pt x="8706" y="131"/>
                  </a:lnTo>
                  <a:lnTo>
                    <a:pt x="8699" y="117"/>
                  </a:lnTo>
                  <a:lnTo>
                    <a:pt x="8692" y="102"/>
                  </a:lnTo>
                  <a:lnTo>
                    <a:pt x="8682" y="89"/>
                  </a:lnTo>
                  <a:lnTo>
                    <a:pt x="8672" y="76"/>
                  </a:lnTo>
                  <a:lnTo>
                    <a:pt x="8661" y="65"/>
                  </a:lnTo>
                  <a:lnTo>
                    <a:pt x="8649" y="53"/>
                  </a:lnTo>
                  <a:lnTo>
                    <a:pt x="8636" y="44"/>
                  </a:lnTo>
                  <a:lnTo>
                    <a:pt x="8622" y="34"/>
                  </a:lnTo>
                  <a:lnTo>
                    <a:pt x="8608" y="26"/>
                  </a:lnTo>
                  <a:lnTo>
                    <a:pt x="8593" y="20"/>
                  </a:lnTo>
                  <a:lnTo>
                    <a:pt x="8578" y="14"/>
                  </a:lnTo>
                  <a:lnTo>
                    <a:pt x="8561" y="9"/>
                  </a:lnTo>
                  <a:lnTo>
                    <a:pt x="8544" y="6"/>
                  </a:lnTo>
                  <a:lnTo>
                    <a:pt x="8528" y="4"/>
                  </a:lnTo>
                  <a:lnTo>
                    <a:pt x="8510" y="3"/>
                  </a:lnTo>
                  <a:lnTo>
                    <a:pt x="8469" y="3"/>
                  </a:lnTo>
                  <a:lnTo>
                    <a:pt x="8394" y="3"/>
                  </a:lnTo>
                  <a:lnTo>
                    <a:pt x="8354" y="3"/>
                  </a:lnTo>
                  <a:lnTo>
                    <a:pt x="8277" y="3"/>
                  </a:lnTo>
                  <a:lnTo>
                    <a:pt x="8238" y="3"/>
                  </a:lnTo>
                  <a:lnTo>
                    <a:pt x="8220" y="4"/>
                  </a:lnTo>
                  <a:lnTo>
                    <a:pt x="8203" y="6"/>
                  </a:lnTo>
                  <a:lnTo>
                    <a:pt x="8187" y="9"/>
                  </a:lnTo>
                  <a:lnTo>
                    <a:pt x="8170" y="14"/>
                  </a:lnTo>
                  <a:lnTo>
                    <a:pt x="8155" y="20"/>
                  </a:lnTo>
                  <a:lnTo>
                    <a:pt x="8140" y="26"/>
                  </a:lnTo>
                  <a:lnTo>
                    <a:pt x="8126" y="34"/>
                  </a:lnTo>
                  <a:lnTo>
                    <a:pt x="8111" y="44"/>
                  </a:lnTo>
                  <a:lnTo>
                    <a:pt x="8099" y="53"/>
                  </a:lnTo>
                  <a:lnTo>
                    <a:pt x="8086" y="65"/>
                  </a:lnTo>
                  <a:lnTo>
                    <a:pt x="8076" y="76"/>
                  </a:lnTo>
                  <a:lnTo>
                    <a:pt x="8065" y="89"/>
                  </a:lnTo>
                  <a:lnTo>
                    <a:pt x="8056" y="102"/>
                  </a:lnTo>
                  <a:lnTo>
                    <a:pt x="8048" y="117"/>
                  </a:lnTo>
                  <a:lnTo>
                    <a:pt x="8040" y="131"/>
                  </a:lnTo>
                  <a:lnTo>
                    <a:pt x="8035" y="147"/>
                  </a:lnTo>
                  <a:lnTo>
                    <a:pt x="7538" y="1660"/>
                  </a:lnTo>
                  <a:lnTo>
                    <a:pt x="7482" y="1663"/>
                  </a:lnTo>
                  <a:lnTo>
                    <a:pt x="7004" y="3"/>
                  </a:lnTo>
                  <a:lnTo>
                    <a:pt x="6347" y="3"/>
                  </a:lnTo>
                  <a:lnTo>
                    <a:pt x="7046" y="2201"/>
                  </a:lnTo>
                  <a:lnTo>
                    <a:pt x="7052" y="2217"/>
                  </a:lnTo>
                  <a:lnTo>
                    <a:pt x="7061" y="2231"/>
                  </a:lnTo>
                  <a:lnTo>
                    <a:pt x="7070" y="2245"/>
                  </a:lnTo>
                  <a:lnTo>
                    <a:pt x="7080" y="2258"/>
                  </a:lnTo>
                  <a:lnTo>
                    <a:pt x="7092" y="2271"/>
                  </a:lnTo>
                  <a:lnTo>
                    <a:pt x="7103" y="2282"/>
                  </a:lnTo>
                  <a:lnTo>
                    <a:pt x="7117" y="2293"/>
                  </a:lnTo>
                  <a:lnTo>
                    <a:pt x="7131" y="2303"/>
                  </a:lnTo>
                  <a:lnTo>
                    <a:pt x="7146" y="2312"/>
                  </a:lnTo>
                  <a:lnTo>
                    <a:pt x="7162" y="2320"/>
                  </a:lnTo>
                  <a:lnTo>
                    <a:pt x="7179" y="2327"/>
                  </a:lnTo>
                  <a:lnTo>
                    <a:pt x="7196" y="2332"/>
                  </a:lnTo>
                  <a:lnTo>
                    <a:pt x="7213" y="2338"/>
                  </a:lnTo>
                  <a:lnTo>
                    <a:pt x="7232" y="2341"/>
                  </a:lnTo>
                  <a:lnTo>
                    <a:pt x="7251" y="2343"/>
                  </a:lnTo>
                  <a:lnTo>
                    <a:pt x="7270" y="2343"/>
                  </a:lnTo>
                  <a:lnTo>
                    <a:pt x="7685" y="2343"/>
                  </a:lnTo>
                  <a:lnTo>
                    <a:pt x="7705" y="2343"/>
                  </a:lnTo>
                  <a:lnTo>
                    <a:pt x="7723" y="2341"/>
                  </a:lnTo>
                  <a:lnTo>
                    <a:pt x="7742" y="2338"/>
                  </a:lnTo>
                  <a:lnTo>
                    <a:pt x="7760" y="2332"/>
                  </a:lnTo>
                  <a:lnTo>
                    <a:pt x="7777" y="2327"/>
                  </a:lnTo>
                  <a:lnTo>
                    <a:pt x="7794" y="2320"/>
                  </a:lnTo>
                  <a:lnTo>
                    <a:pt x="7811" y="2313"/>
                  </a:lnTo>
                  <a:lnTo>
                    <a:pt x="7825" y="2303"/>
                  </a:lnTo>
                  <a:lnTo>
                    <a:pt x="7840" y="2294"/>
                  </a:lnTo>
                  <a:lnTo>
                    <a:pt x="7853" y="2282"/>
                  </a:lnTo>
                  <a:lnTo>
                    <a:pt x="7866" y="2271"/>
                  </a:lnTo>
                  <a:lnTo>
                    <a:pt x="7877" y="2258"/>
                  </a:lnTo>
                  <a:lnTo>
                    <a:pt x="7887" y="2245"/>
                  </a:lnTo>
                  <a:lnTo>
                    <a:pt x="7896" y="2231"/>
                  </a:lnTo>
                  <a:lnTo>
                    <a:pt x="7903" y="2217"/>
                  </a:lnTo>
                  <a:lnTo>
                    <a:pt x="7910" y="2201"/>
                  </a:lnTo>
                  <a:lnTo>
                    <a:pt x="8366" y="711"/>
                  </a:lnTo>
                  <a:lnTo>
                    <a:pt x="8382" y="711"/>
                  </a:lnTo>
                  <a:lnTo>
                    <a:pt x="8836" y="2201"/>
                  </a:lnTo>
                  <a:lnTo>
                    <a:pt x="8843" y="2217"/>
                  </a:lnTo>
                  <a:lnTo>
                    <a:pt x="8850" y="2231"/>
                  </a:lnTo>
                  <a:lnTo>
                    <a:pt x="8859" y="2245"/>
                  </a:lnTo>
                  <a:lnTo>
                    <a:pt x="8870" y="2258"/>
                  </a:lnTo>
                  <a:lnTo>
                    <a:pt x="8881" y="2271"/>
                  </a:lnTo>
                  <a:lnTo>
                    <a:pt x="8892" y="2282"/>
                  </a:lnTo>
                  <a:lnTo>
                    <a:pt x="8906" y="2294"/>
                  </a:lnTo>
                  <a:lnTo>
                    <a:pt x="8920" y="2303"/>
                  </a:lnTo>
                  <a:lnTo>
                    <a:pt x="8936" y="2313"/>
                  </a:lnTo>
                  <a:lnTo>
                    <a:pt x="8952" y="2320"/>
                  </a:lnTo>
                  <a:lnTo>
                    <a:pt x="8968" y="2327"/>
                  </a:lnTo>
                  <a:lnTo>
                    <a:pt x="8986" y="2332"/>
                  </a:lnTo>
                  <a:lnTo>
                    <a:pt x="9004" y="2338"/>
                  </a:lnTo>
                  <a:lnTo>
                    <a:pt x="9022" y="2341"/>
                  </a:lnTo>
                  <a:lnTo>
                    <a:pt x="9041" y="2343"/>
                  </a:lnTo>
                  <a:lnTo>
                    <a:pt x="9061" y="2343"/>
                  </a:lnTo>
                  <a:lnTo>
                    <a:pt x="9476" y="2343"/>
                  </a:lnTo>
                  <a:lnTo>
                    <a:pt x="9496" y="2343"/>
                  </a:lnTo>
                  <a:lnTo>
                    <a:pt x="9515" y="2341"/>
                  </a:lnTo>
                  <a:lnTo>
                    <a:pt x="9532" y="2338"/>
                  </a:lnTo>
                  <a:lnTo>
                    <a:pt x="9550" y="2332"/>
                  </a:lnTo>
                  <a:lnTo>
                    <a:pt x="9568" y="2327"/>
                  </a:lnTo>
                  <a:lnTo>
                    <a:pt x="9584" y="2320"/>
                  </a:lnTo>
                  <a:lnTo>
                    <a:pt x="9600" y="2312"/>
                  </a:lnTo>
                  <a:lnTo>
                    <a:pt x="9615" y="2303"/>
                  </a:lnTo>
                  <a:lnTo>
                    <a:pt x="9629" y="2293"/>
                  </a:lnTo>
                  <a:lnTo>
                    <a:pt x="9643" y="2282"/>
                  </a:lnTo>
                  <a:lnTo>
                    <a:pt x="9654" y="2271"/>
                  </a:lnTo>
                  <a:lnTo>
                    <a:pt x="9665" y="2258"/>
                  </a:lnTo>
                  <a:lnTo>
                    <a:pt x="9676" y="2245"/>
                  </a:lnTo>
                  <a:lnTo>
                    <a:pt x="9685" y="2231"/>
                  </a:lnTo>
                  <a:lnTo>
                    <a:pt x="9692" y="2217"/>
                  </a:lnTo>
                  <a:lnTo>
                    <a:pt x="9700" y="2201"/>
                  </a:lnTo>
                  <a:lnTo>
                    <a:pt x="10401" y="3"/>
                  </a:lnTo>
                  <a:lnTo>
                    <a:pt x="9742" y="3"/>
                  </a:lnTo>
                  <a:close/>
                  <a:moveTo>
                    <a:pt x="5437" y="841"/>
                  </a:moveTo>
                  <a:lnTo>
                    <a:pt x="5436" y="861"/>
                  </a:lnTo>
                  <a:lnTo>
                    <a:pt x="5435" y="881"/>
                  </a:lnTo>
                  <a:lnTo>
                    <a:pt x="5433" y="898"/>
                  </a:lnTo>
                  <a:lnTo>
                    <a:pt x="5431" y="916"/>
                  </a:lnTo>
                  <a:lnTo>
                    <a:pt x="5429" y="930"/>
                  </a:lnTo>
                  <a:lnTo>
                    <a:pt x="5427" y="942"/>
                  </a:lnTo>
                  <a:lnTo>
                    <a:pt x="5423" y="954"/>
                  </a:lnTo>
                  <a:lnTo>
                    <a:pt x="5419" y="964"/>
                  </a:lnTo>
                  <a:lnTo>
                    <a:pt x="5414" y="974"/>
                  </a:lnTo>
                  <a:lnTo>
                    <a:pt x="5407" y="983"/>
                  </a:lnTo>
                  <a:lnTo>
                    <a:pt x="5400" y="991"/>
                  </a:lnTo>
                  <a:lnTo>
                    <a:pt x="5393" y="999"/>
                  </a:lnTo>
                  <a:lnTo>
                    <a:pt x="5383" y="1006"/>
                  </a:lnTo>
                  <a:lnTo>
                    <a:pt x="5373" y="1012"/>
                  </a:lnTo>
                  <a:lnTo>
                    <a:pt x="5363" y="1017"/>
                  </a:lnTo>
                  <a:lnTo>
                    <a:pt x="5350" y="1021"/>
                  </a:lnTo>
                  <a:lnTo>
                    <a:pt x="5336" y="1026"/>
                  </a:lnTo>
                  <a:lnTo>
                    <a:pt x="5321" y="1029"/>
                  </a:lnTo>
                  <a:lnTo>
                    <a:pt x="5306" y="1031"/>
                  </a:lnTo>
                  <a:lnTo>
                    <a:pt x="5288" y="1032"/>
                  </a:lnTo>
                  <a:lnTo>
                    <a:pt x="5258" y="1035"/>
                  </a:lnTo>
                  <a:lnTo>
                    <a:pt x="5226" y="1037"/>
                  </a:lnTo>
                  <a:lnTo>
                    <a:pt x="5191" y="1039"/>
                  </a:lnTo>
                  <a:lnTo>
                    <a:pt x="5155" y="1040"/>
                  </a:lnTo>
                  <a:lnTo>
                    <a:pt x="5135" y="1041"/>
                  </a:lnTo>
                  <a:lnTo>
                    <a:pt x="5115" y="1041"/>
                  </a:lnTo>
                  <a:lnTo>
                    <a:pt x="5097" y="1042"/>
                  </a:lnTo>
                  <a:lnTo>
                    <a:pt x="5077" y="1043"/>
                  </a:lnTo>
                  <a:lnTo>
                    <a:pt x="5057" y="1043"/>
                  </a:lnTo>
                  <a:lnTo>
                    <a:pt x="5036" y="1044"/>
                  </a:lnTo>
                  <a:lnTo>
                    <a:pt x="5016" y="1044"/>
                  </a:lnTo>
                  <a:lnTo>
                    <a:pt x="4995" y="1045"/>
                  </a:lnTo>
                  <a:lnTo>
                    <a:pt x="4975" y="1045"/>
                  </a:lnTo>
                  <a:lnTo>
                    <a:pt x="4954" y="1046"/>
                  </a:lnTo>
                  <a:lnTo>
                    <a:pt x="4934" y="1046"/>
                  </a:lnTo>
                  <a:lnTo>
                    <a:pt x="4914" y="1046"/>
                  </a:lnTo>
                  <a:lnTo>
                    <a:pt x="4894" y="1046"/>
                  </a:lnTo>
                  <a:lnTo>
                    <a:pt x="4874" y="1047"/>
                  </a:lnTo>
                  <a:lnTo>
                    <a:pt x="4855" y="1047"/>
                  </a:lnTo>
                  <a:lnTo>
                    <a:pt x="4835" y="1047"/>
                  </a:lnTo>
                  <a:lnTo>
                    <a:pt x="4796" y="1047"/>
                  </a:lnTo>
                  <a:lnTo>
                    <a:pt x="4761" y="1048"/>
                  </a:lnTo>
                  <a:lnTo>
                    <a:pt x="4728" y="1048"/>
                  </a:lnTo>
                  <a:lnTo>
                    <a:pt x="4697" y="1048"/>
                  </a:lnTo>
                  <a:lnTo>
                    <a:pt x="4671" y="1048"/>
                  </a:lnTo>
                  <a:lnTo>
                    <a:pt x="4643" y="1047"/>
                  </a:lnTo>
                  <a:lnTo>
                    <a:pt x="4612" y="1047"/>
                  </a:lnTo>
                  <a:lnTo>
                    <a:pt x="4579" y="1047"/>
                  </a:lnTo>
                  <a:lnTo>
                    <a:pt x="4544" y="1046"/>
                  </a:lnTo>
                  <a:lnTo>
                    <a:pt x="4508" y="1045"/>
                  </a:lnTo>
                  <a:lnTo>
                    <a:pt x="4469" y="1044"/>
                  </a:lnTo>
                  <a:lnTo>
                    <a:pt x="4430" y="1043"/>
                  </a:lnTo>
                  <a:lnTo>
                    <a:pt x="4410" y="1043"/>
                  </a:lnTo>
                  <a:lnTo>
                    <a:pt x="4390" y="1042"/>
                  </a:lnTo>
                  <a:lnTo>
                    <a:pt x="4370" y="1042"/>
                  </a:lnTo>
                  <a:lnTo>
                    <a:pt x="4350" y="1041"/>
                  </a:lnTo>
                  <a:lnTo>
                    <a:pt x="4330" y="1041"/>
                  </a:lnTo>
                  <a:lnTo>
                    <a:pt x="4310" y="1040"/>
                  </a:lnTo>
                  <a:lnTo>
                    <a:pt x="4289" y="1039"/>
                  </a:lnTo>
                  <a:lnTo>
                    <a:pt x="4270" y="1039"/>
                  </a:lnTo>
                  <a:lnTo>
                    <a:pt x="4229" y="1037"/>
                  </a:lnTo>
                  <a:lnTo>
                    <a:pt x="4191" y="1036"/>
                  </a:lnTo>
                  <a:lnTo>
                    <a:pt x="4153" y="1034"/>
                  </a:lnTo>
                  <a:lnTo>
                    <a:pt x="4117" y="1032"/>
                  </a:lnTo>
                  <a:lnTo>
                    <a:pt x="4104" y="1032"/>
                  </a:lnTo>
                  <a:lnTo>
                    <a:pt x="4090" y="1031"/>
                  </a:lnTo>
                  <a:lnTo>
                    <a:pt x="4075" y="1030"/>
                  </a:lnTo>
                  <a:lnTo>
                    <a:pt x="4059" y="1029"/>
                  </a:lnTo>
                  <a:lnTo>
                    <a:pt x="4043" y="1028"/>
                  </a:lnTo>
                  <a:lnTo>
                    <a:pt x="4027" y="1027"/>
                  </a:lnTo>
                  <a:lnTo>
                    <a:pt x="4013" y="1026"/>
                  </a:lnTo>
                  <a:lnTo>
                    <a:pt x="3998" y="1024"/>
                  </a:lnTo>
                  <a:lnTo>
                    <a:pt x="3985" y="1023"/>
                  </a:lnTo>
                  <a:lnTo>
                    <a:pt x="3972" y="1023"/>
                  </a:lnTo>
                  <a:lnTo>
                    <a:pt x="3963" y="1023"/>
                  </a:lnTo>
                  <a:lnTo>
                    <a:pt x="3954" y="1022"/>
                  </a:lnTo>
                  <a:lnTo>
                    <a:pt x="3954" y="956"/>
                  </a:lnTo>
                  <a:lnTo>
                    <a:pt x="3954" y="904"/>
                  </a:lnTo>
                  <a:lnTo>
                    <a:pt x="3954" y="873"/>
                  </a:lnTo>
                  <a:lnTo>
                    <a:pt x="3954" y="844"/>
                  </a:lnTo>
                  <a:lnTo>
                    <a:pt x="3955" y="814"/>
                  </a:lnTo>
                  <a:lnTo>
                    <a:pt x="3955" y="786"/>
                  </a:lnTo>
                  <a:lnTo>
                    <a:pt x="3956" y="758"/>
                  </a:lnTo>
                  <a:lnTo>
                    <a:pt x="3957" y="730"/>
                  </a:lnTo>
                  <a:lnTo>
                    <a:pt x="3959" y="701"/>
                  </a:lnTo>
                  <a:lnTo>
                    <a:pt x="3961" y="674"/>
                  </a:lnTo>
                  <a:lnTo>
                    <a:pt x="3962" y="659"/>
                  </a:lnTo>
                  <a:lnTo>
                    <a:pt x="3965" y="644"/>
                  </a:lnTo>
                  <a:lnTo>
                    <a:pt x="3968" y="629"/>
                  </a:lnTo>
                  <a:lnTo>
                    <a:pt x="3972" y="617"/>
                  </a:lnTo>
                  <a:lnTo>
                    <a:pt x="3977" y="604"/>
                  </a:lnTo>
                  <a:lnTo>
                    <a:pt x="3983" y="592"/>
                  </a:lnTo>
                  <a:lnTo>
                    <a:pt x="3989" y="582"/>
                  </a:lnTo>
                  <a:lnTo>
                    <a:pt x="3996" y="571"/>
                  </a:lnTo>
                  <a:lnTo>
                    <a:pt x="4005" y="562"/>
                  </a:lnTo>
                  <a:lnTo>
                    <a:pt x="4014" y="553"/>
                  </a:lnTo>
                  <a:lnTo>
                    <a:pt x="4024" y="546"/>
                  </a:lnTo>
                  <a:lnTo>
                    <a:pt x="4036" y="540"/>
                  </a:lnTo>
                  <a:lnTo>
                    <a:pt x="4047" y="534"/>
                  </a:lnTo>
                  <a:lnTo>
                    <a:pt x="4061" y="529"/>
                  </a:lnTo>
                  <a:lnTo>
                    <a:pt x="4074" y="526"/>
                  </a:lnTo>
                  <a:lnTo>
                    <a:pt x="4089" y="524"/>
                  </a:lnTo>
                  <a:lnTo>
                    <a:pt x="4115" y="521"/>
                  </a:lnTo>
                  <a:lnTo>
                    <a:pt x="4144" y="518"/>
                  </a:lnTo>
                  <a:lnTo>
                    <a:pt x="4176" y="516"/>
                  </a:lnTo>
                  <a:lnTo>
                    <a:pt x="4210" y="513"/>
                  </a:lnTo>
                  <a:lnTo>
                    <a:pt x="4229" y="512"/>
                  </a:lnTo>
                  <a:lnTo>
                    <a:pt x="4248" y="511"/>
                  </a:lnTo>
                  <a:lnTo>
                    <a:pt x="4266" y="510"/>
                  </a:lnTo>
                  <a:lnTo>
                    <a:pt x="4286" y="509"/>
                  </a:lnTo>
                  <a:lnTo>
                    <a:pt x="4306" y="508"/>
                  </a:lnTo>
                  <a:lnTo>
                    <a:pt x="4327" y="507"/>
                  </a:lnTo>
                  <a:lnTo>
                    <a:pt x="4348" y="505"/>
                  </a:lnTo>
                  <a:lnTo>
                    <a:pt x="4368" y="504"/>
                  </a:lnTo>
                  <a:lnTo>
                    <a:pt x="4389" y="503"/>
                  </a:lnTo>
                  <a:lnTo>
                    <a:pt x="4410" y="502"/>
                  </a:lnTo>
                  <a:lnTo>
                    <a:pt x="4432" y="501"/>
                  </a:lnTo>
                  <a:lnTo>
                    <a:pt x="4452" y="500"/>
                  </a:lnTo>
                  <a:lnTo>
                    <a:pt x="4474" y="500"/>
                  </a:lnTo>
                  <a:lnTo>
                    <a:pt x="4495" y="499"/>
                  </a:lnTo>
                  <a:lnTo>
                    <a:pt x="4516" y="498"/>
                  </a:lnTo>
                  <a:lnTo>
                    <a:pt x="4538" y="498"/>
                  </a:lnTo>
                  <a:lnTo>
                    <a:pt x="4558" y="497"/>
                  </a:lnTo>
                  <a:lnTo>
                    <a:pt x="4579" y="497"/>
                  </a:lnTo>
                  <a:lnTo>
                    <a:pt x="4600" y="496"/>
                  </a:lnTo>
                  <a:lnTo>
                    <a:pt x="4620" y="496"/>
                  </a:lnTo>
                  <a:lnTo>
                    <a:pt x="4639" y="496"/>
                  </a:lnTo>
                  <a:lnTo>
                    <a:pt x="4658" y="496"/>
                  </a:lnTo>
                  <a:lnTo>
                    <a:pt x="4678" y="496"/>
                  </a:lnTo>
                  <a:lnTo>
                    <a:pt x="4697" y="496"/>
                  </a:lnTo>
                  <a:lnTo>
                    <a:pt x="4728" y="496"/>
                  </a:lnTo>
                  <a:lnTo>
                    <a:pt x="4761" y="496"/>
                  </a:lnTo>
                  <a:lnTo>
                    <a:pt x="4796" y="496"/>
                  </a:lnTo>
                  <a:lnTo>
                    <a:pt x="4835" y="496"/>
                  </a:lnTo>
                  <a:lnTo>
                    <a:pt x="4855" y="497"/>
                  </a:lnTo>
                  <a:lnTo>
                    <a:pt x="4874" y="497"/>
                  </a:lnTo>
                  <a:lnTo>
                    <a:pt x="4894" y="497"/>
                  </a:lnTo>
                  <a:lnTo>
                    <a:pt x="4914" y="497"/>
                  </a:lnTo>
                  <a:lnTo>
                    <a:pt x="4934" y="498"/>
                  </a:lnTo>
                  <a:lnTo>
                    <a:pt x="4954" y="498"/>
                  </a:lnTo>
                  <a:lnTo>
                    <a:pt x="4975" y="498"/>
                  </a:lnTo>
                  <a:lnTo>
                    <a:pt x="4995" y="499"/>
                  </a:lnTo>
                  <a:lnTo>
                    <a:pt x="5016" y="499"/>
                  </a:lnTo>
                  <a:lnTo>
                    <a:pt x="5036" y="499"/>
                  </a:lnTo>
                  <a:lnTo>
                    <a:pt x="5057" y="500"/>
                  </a:lnTo>
                  <a:lnTo>
                    <a:pt x="5077" y="501"/>
                  </a:lnTo>
                  <a:lnTo>
                    <a:pt x="5097" y="501"/>
                  </a:lnTo>
                  <a:lnTo>
                    <a:pt x="5115" y="502"/>
                  </a:lnTo>
                  <a:lnTo>
                    <a:pt x="5135" y="503"/>
                  </a:lnTo>
                  <a:lnTo>
                    <a:pt x="5155" y="503"/>
                  </a:lnTo>
                  <a:lnTo>
                    <a:pt x="5191" y="505"/>
                  </a:lnTo>
                  <a:lnTo>
                    <a:pt x="5226" y="508"/>
                  </a:lnTo>
                  <a:lnTo>
                    <a:pt x="5258" y="509"/>
                  </a:lnTo>
                  <a:lnTo>
                    <a:pt x="5288" y="512"/>
                  </a:lnTo>
                  <a:lnTo>
                    <a:pt x="5306" y="513"/>
                  </a:lnTo>
                  <a:lnTo>
                    <a:pt x="5321" y="515"/>
                  </a:lnTo>
                  <a:lnTo>
                    <a:pt x="5336" y="518"/>
                  </a:lnTo>
                  <a:lnTo>
                    <a:pt x="5350" y="521"/>
                  </a:lnTo>
                  <a:lnTo>
                    <a:pt x="5363" y="526"/>
                  </a:lnTo>
                  <a:lnTo>
                    <a:pt x="5373" y="532"/>
                  </a:lnTo>
                  <a:lnTo>
                    <a:pt x="5383" y="537"/>
                  </a:lnTo>
                  <a:lnTo>
                    <a:pt x="5393" y="543"/>
                  </a:lnTo>
                  <a:lnTo>
                    <a:pt x="5400" y="550"/>
                  </a:lnTo>
                  <a:lnTo>
                    <a:pt x="5407" y="559"/>
                  </a:lnTo>
                  <a:lnTo>
                    <a:pt x="5414" y="567"/>
                  </a:lnTo>
                  <a:lnTo>
                    <a:pt x="5419" y="577"/>
                  </a:lnTo>
                  <a:lnTo>
                    <a:pt x="5423" y="588"/>
                  </a:lnTo>
                  <a:lnTo>
                    <a:pt x="5427" y="599"/>
                  </a:lnTo>
                  <a:lnTo>
                    <a:pt x="5429" y="612"/>
                  </a:lnTo>
                  <a:lnTo>
                    <a:pt x="5431" y="624"/>
                  </a:lnTo>
                  <a:lnTo>
                    <a:pt x="5433" y="642"/>
                  </a:lnTo>
                  <a:lnTo>
                    <a:pt x="5435" y="659"/>
                  </a:lnTo>
                  <a:lnTo>
                    <a:pt x="5436" y="676"/>
                  </a:lnTo>
                  <a:lnTo>
                    <a:pt x="5437" y="695"/>
                  </a:lnTo>
                  <a:lnTo>
                    <a:pt x="5437" y="713"/>
                  </a:lnTo>
                  <a:lnTo>
                    <a:pt x="5437" y="732"/>
                  </a:lnTo>
                  <a:lnTo>
                    <a:pt x="5437" y="749"/>
                  </a:lnTo>
                  <a:lnTo>
                    <a:pt x="5437" y="766"/>
                  </a:lnTo>
                  <a:lnTo>
                    <a:pt x="5437" y="783"/>
                  </a:lnTo>
                  <a:lnTo>
                    <a:pt x="5437" y="801"/>
                  </a:lnTo>
                  <a:lnTo>
                    <a:pt x="5437" y="821"/>
                  </a:lnTo>
                  <a:lnTo>
                    <a:pt x="5437" y="841"/>
                  </a:lnTo>
                  <a:close/>
                  <a:moveTo>
                    <a:pt x="6010" y="604"/>
                  </a:moveTo>
                  <a:lnTo>
                    <a:pt x="6008" y="565"/>
                  </a:lnTo>
                  <a:lnTo>
                    <a:pt x="6004" y="525"/>
                  </a:lnTo>
                  <a:lnTo>
                    <a:pt x="6000" y="487"/>
                  </a:lnTo>
                  <a:lnTo>
                    <a:pt x="5994" y="449"/>
                  </a:lnTo>
                  <a:lnTo>
                    <a:pt x="5990" y="422"/>
                  </a:lnTo>
                  <a:lnTo>
                    <a:pt x="5985" y="396"/>
                  </a:lnTo>
                  <a:lnTo>
                    <a:pt x="5980" y="370"/>
                  </a:lnTo>
                  <a:lnTo>
                    <a:pt x="5973" y="345"/>
                  </a:lnTo>
                  <a:lnTo>
                    <a:pt x="5965" y="321"/>
                  </a:lnTo>
                  <a:lnTo>
                    <a:pt x="5957" y="298"/>
                  </a:lnTo>
                  <a:lnTo>
                    <a:pt x="5949" y="275"/>
                  </a:lnTo>
                  <a:lnTo>
                    <a:pt x="5938" y="253"/>
                  </a:lnTo>
                  <a:lnTo>
                    <a:pt x="5928" y="232"/>
                  </a:lnTo>
                  <a:lnTo>
                    <a:pt x="5915" y="212"/>
                  </a:lnTo>
                  <a:lnTo>
                    <a:pt x="5903" y="193"/>
                  </a:lnTo>
                  <a:lnTo>
                    <a:pt x="5889" y="175"/>
                  </a:lnTo>
                  <a:lnTo>
                    <a:pt x="5875" y="157"/>
                  </a:lnTo>
                  <a:lnTo>
                    <a:pt x="5859" y="142"/>
                  </a:lnTo>
                  <a:lnTo>
                    <a:pt x="5844" y="127"/>
                  </a:lnTo>
                  <a:lnTo>
                    <a:pt x="5826" y="113"/>
                  </a:lnTo>
                  <a:lnTo>
                    <a:pt x="5808" y="100"/>
                  </a:lnTo>
                  <a:lnTo>
                    <a:pt x="5789" y="89"/>
                  </a:lnTo>
                  <a:lnTo>
                    <a:pt x="5768" y="78"/>
                  </a:lnTo>
                  <a:lnTo>
                    <a:pt x="5747" y="69"/>
                  </a:lnTo>
                  <a:lnTo>
                    <a:pt x="5724" y="61"/>
                  </a:lnTo>
                  <a:lnTo>
                    <a:pt x="5700" y="55"/>
                  </a:lnTo>
                  <a:lnTo>
                    <a:pt x="5676" y="50"/>
                  </a:lnTo>
                  <a:lnTo>
                    <a:pt x="5651" y="47"/>
                  </a:lnTo>
                  <a:lnTo>
                    <a:pt x="5623" y="44"/>
                  </a:lnTo>
                  <a:lnTo>
                    <a:pt x="5596" y="41"/>
                  </a:lnTo>
                  <a:lnTo>
                    <a:pt x="5568" y="39"/>
                  </a:lnTo>
                  <a:lnTo>
                    <a:pt x="5540" y="35"/>
                  </a:lnTo>
                  <a:lnTo>
                    <a:pt x="5511" y="33"/>
                  </a:lnTo>
                  <a:lnTo>
                    <a:pt x="5482" y="31"/>
                  </a:lnTo>
                  <a:lnTo>
                    <a:pt x="5453" y="29"/>
                  </a:lnTo>
                  <a:lnTo>
                    <a:pt x="5423" y="27"/>
                  </a:lnTo>
                  <a:lnTo>
                    <a:pt x="5393" y="24"/>
                  </a:lnTo>
                  <a:lnTo>
                    <a:pt x="5362" y="22"/>
                  </a:lnTo>
                  <a:lnTo>
                    <a:pt x="5330" y="20"/>
                  </a:lnTo>
                  <a:lnTo>
                    <a:pt x="5300" y="19"/>
                  </a:lnTo>
                  <a:lnTo>
                    <a:pt x="5269" y="17"/>
                  </a:lnTo>
                  <a:lnTo>
                    <a:pt x="5237" y="15"/>
                  </a:lnTo>
                  <a:lnTo>
                    <a:pt x="5206" y="14"/>
                  </a:lnTo>
                  <a:lnTo>
                    <a:pt x="5175" y="11"/>
                  </a:lnTo>
                  <a:lnTo>
                    <a:pt x="5142" y="10"/>
                  </a:lnTo>
                  <a:lnTo>
                    <a:pt x="5111" y="9"/>
                  </a:lnTo>
                  <a:lnTo>
                    <a:pt x="5080" y="7"/>
                  </a:lnTo>
                  <a:lnTo>
                    <a:pt x="5049" y="6"/>
                  </a:lnTo>
                  <a:lnTo>
                    <a:pt x="5018" y="5"/>
                  </a:lnTo>
                  <a:lnTo>
                    <a:pt x="4987" y="4"/>
                  </a:lnTo>
                  <a:lnTo>
                    <a:pt x="4956" y="3"/>
                  </a:lnTo>
                  <a:lnTo>
                    <a:pt x="4925" y="3"/>
                  </a:lnTo>
                  <a:lnTo>
                    <a:pt x="4895" y="2"/>
                  </a:lnTo>
                  <a:lnTo>
                    <a:pt x="4866" y="1"/>
                  </a:lnTo>
                  <a:lnTo>
                    <a:pt x="4836" y="1"/>
                  </a:lnTo>
                  <a:lnTo>
                    <a:pt x="4808" y="1"/>
                  </a:lnTo>
                  <a:lnTo>
                    <a:pt x="4779" y="0"/>
                  </a:lnTo>
                  <a:lnTo>
                    <a:pt x="4751" y="0"/>
                  </a:lnTo>
                  <a:lnTo>
                    <a:pt x="4724" y="0"/>
                  </a:lnTo>
                  <a:lnTo>
                    <a:pt x="4697" y="0"/>
                  </a:lnTo>
                  <a:lnTo>
                    <a:pt x="4669" y="0"/>
                  </a:lnTo>
                  <a:lnTo>
                    <a:pt x="4641" y="0"/>
                  </a:lnTo>
                  <a:lnTo>
                    <a:pt x="4612" y="0"/>
                  </a:lnTo>
                  <a:lnTo>
                    <a:pt x="4584" y="0"/>
                  </a:lnTo>
                  <a:lnTo>
                    <a:pt x="4555" y="1"/>
                  </a:lnTo>
                  <a:lnTo>
                    <a:pt x="4526" y="1"/>
                  </a:lnTo>
                  <a:lnTo>
                    <a:pt x="4496" y="2"/>
                  </a:lnTo>
                  <a:lnTo>
                    <a:pt x="4467" y="2"/>
                  </a:lnTo>
                  <a:lnTo>
                    <a:pt x="4437" y="3"/>
                  </a:lnTo>
                  <a:lnTo>
                    <a:pt x="4407" y="4"/>
                  </a:lnTo>
                  <a:lnTo>
                    <a:pt x="4377" y="4"/>
                  </a:lnTo>
                  <a:lnTo>
                    <a:pt x="4346" y="5"/>
                  </a:lnTo>
                  <a:lnTo>
                    <a:pt x="4316" y="6"/>
                  </a:lnTo>
                  <a:lnTo>
                    <a:pt x="4285" y="7"/>
                  </a:lnTo>
                  <a:lnTo>
                    <a:pt x="4255" y="8"/>
                  </a:lnTo>
                  <a:lnTo>
                    <a:pt x="4224" y="9"/>
                  </a:lnTo>
                  <a:lnTo>
                    <a:pt x="4194" y="11"/>
                  </a:lnTo>
                  <a:lnTo>
                    <a:pt x="4163" y="13"/>
                  </a:lnTo>
                  <a:lnTo>
                    <a:pt x="4132" y="15"/>
                  </a:lnTo>
                  <a:lnTo>
                    <a:pt x="4102" y="16"/>
                  </a:lnTo>
                  <a:lnTo>
                    <a:pt x="4072" y="18"/>
                  </a:lnTo>
                  <a:lnTo>
                    <a:pt x="4042" y="20"/>
                  </a:lnTo>
                  <a:lnTo>
                    <a:pt x="4012" y="22"/>
                  </a:lnTo>
                  <a:lnTo>
                    <a:pt x="3982" y="23"/>
                  </a:lnTo>
                  <a:lnTo>
                    <a:pt x="3953" y="25"/>
                  </a:lnTo>
                  <a:lnTo>
                    <a:pt x="3924" y="28"/>
                  </a:lnTo>
                  <a:lnTo>
                    <a:pt x="3894" y="30"/>
                  </a:lnTo>
                  <a:lnTo>
                    <a:pt x="3865" y="32"/>
                  </a:lnTo>
                  <a:lnTo>
                    <a:pt x="3837" y="35"/>
                  </a:lnTo>
                  <a:lnTo>
                    <a:pt x="3809" y="38"/>
                  </a:lnTo>
                  <a:lnTo>
                    <a:pt x="3781" y="41"/>
                  </a:lnTo>
                  <a:lnTo>
                    <a:pt x="3754" y="44"/>
                  </a:lnTo>
                  <a:lnTo>
                    <a:pt x="3736" y="47"/>
                  </a:lnTo>
                  <a:lnTo>
                    <a:pt x="3717" y="50"/>
                  </a:lnTo>
                  <a:lnTo>
                    <a:pt x="3698" y="54"/>
                  </a:lnTo>
                  <a:lnTo>
                    <a:pt x="3680" y="59"/>
                  </a:lnTo>
                  <a:lnTo>
                    <a:pt x="3663" y="66"/>
                  </a:lnTo>
                  <a:lnTo>
                    <a:pt x="3645" y="73"/>
                  </a:lnTo>
                  <a:lnTo>
                    <a:pt x="3628" y="80"/>
                  </a:lnTo>
                  <a:lnTo>
                    <a:pt x="3613" y="89"/>
                  </a:lnTo>
                  <a:lnTo>
                    <a:pt x="3597" y="98"/>
                  </a:lnTo>
                  <a:lnTo>
                    <a:pt x="3582" y="108"/>
                  </a:lnTo>
                  <a:lnTo>
                    <a:pt x="3567" y="119"/>
                  </a:lnTo>
                  <a:lnTo>
                    <a:pt x="3553" y="130"/>
                  </a:lnTo>
                  <a:lnTo>
                    <a:pt x="3539" y="142"/>
                  </a:lnTo>
                  <a:lnTo>
                    <a:pt x="3526" y="154"/>
                  </a:lnTo>
                  <a:lnTo>
                    <a:pt x="3513" y="167"/>
                  </a:lnTo>
                  <a:lnTo>
                    <a:pt x="3502" y="180"/>
                  </a:lnTo>
                  <a:lnTo>
                    <a:pt x="3489" y="195"/>
                  </a:lnTo>
                  <a:lnTo>
                    <a:pt x="3479" y="209"/>
                  </a:lnTo>
                  <a:lnTo>
                    <a:pt x="3468" y="225"/>
                  </a:lnTo>
                  <a:lnTo>
                    <a:pt x="3459" y="240"/>
                  </a:lnTo>
                  <a:lnTo>
                    <a:pt x="3450" y="255"/>
                  </a:lnTo>
                  <a:lnTo>
                    <a:pt x="3441" y="272"/>
                  </a:lnTo>
                  <a:lnTo>
                    <a:pt x="3433" y="288"/>
                  </a:lnTo>
                  <a:lnTo>
                    <a:pt x="3426" y="304"/>
                  </a:lnTo>
                  <a:lnTo>
                    <a:pt x="3419" y="322"/>
                  </a:lnTo>
                  <a:lnTo>
                    <a:pt x="3413" y="339"/>
                  </a:lnTo>
                  <a:lnTo>
                    <a:pt x="3407" y="356"/>
                  </a:lnTo>
                  <a:lnTo>
                    <a:pt x="3403" y="374"/>
                  </a:lnTo>
                  <a:lnTo>
                    <a:pt x="3399" y="392"/>
                  </a:lnTo>
                  <a:lnTo>
                    <a:pt x="3396" y="410"/>
                  </a:lnTo>
                  <a:lnTo>
                    <a:pt x="3393" y="427"/>
                  </a:lnTo>
                  <a:lnTo>
                    <a:pt x="3391" y="445"/>
                  </a:lnTo>
                  <a:lnTo>
                    <a:pt x="3390" y="471"/>
                  </a:lnTo>
                  <a:lnTo>
                    <a:pt x="3387" y="499"/>
                  </a:lnTo>
                  <a:lnTo>
                    <a:pt x="3385" y="532"/>
                  </a:lnTo>
                  <a:lnTo>
                    <a:pt x="3384" y="567"/>
                  </a:lnTo>
                  <a:lnTo>
                    <a:pt x="3383" y="585"/>
                  </a:lnTo>
                  <a:lnTo>
                    <a:pt x="3383" y="603"/>
                  </a:lnTo>
                  <a:lnTo>
                    <a:pt x="3382" y="623"/>
                  </a:lnTo>
                  <a:lnTo>
                    <a:pt x="3381" y="643"/>
                  </a:lnTo>
                  <a:lnTo>
                    <a:pt x="3381" y="663"/>
                  </a:lnTo>
                  <a:lnTo>
                    <a:pt x="3380" y="684"/>
                  </a:lnTo>
                  <a:lnTo>
                    <a:pt x="3380" y="705"/>
                  </a:lnTo>
                  <a:lnTo>
                    <a:pt x="3379" y="726"/>
                  </a:lnTo>
                  <a:lnTo>
                    <a:pt x="3379" y="747"/>
                  </a:lnTo>
                  <a:lnTo>
                    <a:pt x="3378" y="769"/>
                  </a:lnTo>
                  <a:lnTo>
                    <a:pt x="3378" y="791"/>
                  </a:lnTo>
                  <a:lnTo>
                    <a:pt x="3377" y="813"/>
                  </a:lnTo>
                  <a:lnTo>
                    <a:pt x="3377" y="835"/>
                  </a:lnTo>
                  <a:lnTo>
                    <a:pt x="3376" y="856"/>
                  </a:lnTo>
                  <a:lnTo>
                    <a:pt x="3376" y="878"/>
                  </a:lnTo>
                  <a:lnTo>
                    <a:pt x="3375" y="899"/>
                  </a:lnTo>
                  <a:lnTo>
                    <a:pt x="3375" y="920"/>
                  </a:lnTo>
                  <a:lnTo>
                    <a:pt x="3375" y="942"/>
                  </a:lnTo>
                  <a:lnTo>
                    <a:pt x="3374" y="962"/>
                  </a:lnTo>
                  <a:lnTo>
                    <a:pt x="3374" y="983"/>
                  </a:lnTo>
                  <a:lnTo>
                    <a:pt x="3374" y="1003"/>
                  </a:lnTo>
                  <a:lnTo>
                    <a:pt x="3374" y="1021"/>
                  </a:lnTo>
                  <a:lnTo>
                    <a:pt x="3374" y="1040"/>
                  </a:lnTo>
                  <a:lnTo>
                    <a:pt x="3373" y="1059"/>
                  </a:lnTo>
                  <a:lnTo>
                    <a:pt x="3373" y="1094"/>
                  </a:lnTo>
                  <a:lnTo>
                    <a:pt x="3373" y="1127"/>
                  </a:lnTo>
                  <a:lnTo>
                    <a:pt x="3373" y="1155"/>
                  </a:lnTo>
                  <a:lnTo>
                    <a:pt x="3373" y="1180"/>
                  </a:lnTo>
                  <a:lnTo>
                    <a:pt x="3373" y="1197"/>
                  </a:lnTo>
                  <a:lnTo>
                    <a:pt x="3373" y="1217"/>
                  </a:lnTo>
                  <a:lnTo>
                    <a:pt x="3373" y="1241"/>
                  </a:lnTo>
                  <a:lnTo>
                    <a:pt x="3373" y="1268"/>
                  </a:lnTo>
                  <a:lnTo>
                    <a:pt x="3373" y="1299"/>
                  </a:lnTo>
                  <a:lnTo>
                    <a:pt x="3374" y="1330"/>
                  </a:lnTo>
                  <a:lnTo>
                    <a:pt x="3374" y="1362"/>
                  </a:lnTo>
                  <a:lnTo>
                    <a:pt x="3375" y="1398"/>
                  </a:lnTo>
                  <a:lnTo>
                    <a:pt x="3375" y="1434"/>
                  </a:lnTo>
                  <a:lnTo>
                    <a:pt x="3376" y="1472"/>
                  </a:lnTo>
                  <a:lnTo>
                    <a:pt x="3376" y="1509"/>
                  </a:lnTo>
                  <a:lnTo>
                    <a:pt x="3377" y="1547"/>
                  </a:lnTo>
                  <a:lnTo>
                    <a:pt x="3377" y="1585"/>
                  </a:lnTo>
                  <a:lnTo>
                    <a:pt x="3378" y="1624"/>
                  </a:lnTo>
                  <a:lnTo>
                    <a:pt x="3379" y="1660"/>
                  </a:lnTo>
                  <a:lnTo>
                    <a:pt x="3380" y="1697"/>
                  </a:lnTo>
                  <a:lnTo>
                    <a:pt x="3381" y="1732"/>
                  </a:lnTo>
                  <a:lnTo>
                    <a:pt x="3382" y="1765"/>
                  </a:lnTo>
                  <a:lnTo>
                    <a:pt x="3382" y="1797"/>
                  </a:lnTo>
                  <a:lnTo>
                    <a:pt x="3383" y="1826"/>
                  </a:lnTo>
                  <a:lnTo>
                    <a:pt x="3384" y="1853"/>
                  </a:lnTo>
                  <a:lnTo>
                    <a:pt x="3385" y="1877"/>
                  </a:lnTo>
                  <a:lnTo>
                    <a:pt x="3387" y="1898"/>
                  </a:lnTo>
                  <a:lnTo>
                    <a:pt x="3388" y="1915"/>
                  </a:lnTo>
                  <a:lnTo>
                    <a:pt x="3391" y="1932"/>
                  </a:lnTo>
                  <a:lnTo>
                    <a:pt x="3393" y="1951"/>
                  </a:lnTo>
                  <a:lnTo>
                    <a:pt x="3396" y="1968"/>
                  </a:lnTo>
                  <a:lnTo>
                    <a:pt x="3400" y="1985"/>
                  </a:lnTo>
                  <a:lnTo>
                    <a:pt x="3404" y="2003"/>
                  </a:lnTo>
                  <a:lnTo>
                    <a:pt x="3410" y="2021"/>
                  </a:lnTo>
                  <a:lnTo>
                    <a:pt x="3415" y="2037"/>
                  </a:lnTo>
                  <a:lnTo>
                    <a:pt x="3423" y="2055"/>
                  </a:lnTo>
                  <a:lnTo>
                    <a:pt x="3430" y="2072"/>
                  </a:lnTo>
                  <a:lnTo>
                    <a:pt x="3438" y="2088"/>
                  </a:lnTo>
                  <a:lnTo>
                    <a:pt x="3447" y="2103"/>
                  </a:lnTo>
                  <a:lnTo>
                    <a:pt x="3456" y="2119"/>
                  </a:lnTo>
                  <a:lnTo>
                    <a:pt x="3465" y="2134"/>
                  </a:lnTo>
                  <a:lnTo>
                    <a:pt x="3476" y="2149"/>
                  </a:lnTo>
                  <a:lnTo>
                    <a:pt x="3486" y="2164"/>
                  </a:lnTo>
                  <a:lnTo>
                    <a:pt x="3499" y="2177"/>
                  </a:lnTo>
                  <a:lnTo>
                    <a:pt x="3510" y="2191"/>
                  </a:lnTo>
                  <a:lnTo>
                    <a:pt x="3523" y="2203"/>
                  </a:lnTo>
                  <a:lnTo>
                    <a:pt x="3536" y="2216"/>
                  </a:lnTo>
                  <a:lnTo>
                    <a:pt x="3550" y="2228"/>
                  </a:lnTo>
                  <a:lnTo>
                    <a:pt x="3564" y="2239"/>
                  </a:lnTo>
                  <a:lnTo>
                    <a:pt x="3579" y="2249"/>
                  </a:lnTo>
                  <a:lnTo>
                    <a:pt x="3593" y="2259"/>
                  </a:lnTo>
                  <a:lnTo>
                    <a:pt x="3610" y="2269"/>
                  </a:lnTo>
                  <a:lnTo>
                    <a:pt x="3625" y="2277"/>
                  </a:lnTo>
                  <a:lnTo>
                    <a:pt x="3642" y="2284"/>
                  </a:lnTo>
                  <a:lnTo>
                    <a:pt x="3660" y="2292"/>
                  </a:lnTo>
                  <a:lnTo>
                    <a:pt x="3677" y="2297"/>
                  </a:lnTo>
                  <a:lnTo>
                    <a:pt x="3695" y="2302"/>
                  </a:lnTo>
                  <a:lnTo>
                    <a:pt x="3714" y="2307"/>
                  </a:lnTo>
                  <a:lnTo>
                    <a:pt x="3732" y="2311"/>
                  </a:lnTo>
                  <a:lnTo>
                    <a:pt x="3751" y="2314"/>
                  </a:lnTo>
                  <a:lnTo>
                    <a:pt x="3778" y="2316"/>
                  </a:lnTo>
                  <a:lnTo>
                    <a:pt x="3806" y="2319"/>
                  </a:lnTo>
                  <a:lnTo>
                    <a:pt x="3834" y="2322"/>
                  </a:lnTo>
                  <a:lnTo>
                    <a:pt x="3862" y="2324"/>
                  </a:lnTo>
                  <a:lnTo>
                    <a:pt x="3891" y="2327"/>
                  </a:lnTo>
                  <a:lnTo>
                    <a:pt x="3920" y="2329"/>
                  </a:lnTo>
                  <a:lnTo>
                    <a:pt x="3950" y="2331"/>
                  </a:lnTo>
                  <a:lnTo>
                    <a:pt x="3980" y="2333"/>
                  </a:lnTo>
                  <a:lnTo>
                    <a:pt x="4010" y="2337"/>
                  </a:lnTo>
                  <a:lnTo>
                    <a:pt x="4040" y="2339"/>
                  </a:lnTo>
                  <a:lnTo>
                    <a:pt x="4070" y="2340"/>
                  </a:lnTo>
                  <a:lnTo>
                    <a:pt x="4100" y="2342"/>
                  </a:lnTo>
                  <a:lnTo>
                    <a:pt x="4130" y="2344"/>
                  </a:lnTo>
                  <a:lnTo>
                    <a:pt x="4162" y="2345"/>
                  </a:lnTo>
                  <a:lnTo>
                    <a:pt x="4192" y="2347"/>
                  </a:lnTo>
                  <a:lnTo>
                    <a:pt x="4223" y="2349"/>
                  </a:lnTo>
                  <a:lnTo>
                    <a:pt x="4253" y="2350"/>
                  </a:lnTo>
                  <a:lnTo>
                    <a:pt x="4284" y="2351"/>
                  </a:lnTo>
                  <a:lnTo>
                    <a:pt x="4314" y="2352"/>
                  </a:lnTo>
                  <a:lnTo>
                    <a:pt x="4345" y="2353"/>
                  </a:lnTo>
                  <a:lnTo>
                    <a:pt x="4376" y="2354"/>
                  </a:lnTo>
                  <a:lnTo>
                    <a:pt x="4406" y="2355"/>
                  </a:lnTo>
                  <a:lnTo>
                    <a:pt x="4436" y="2356"/>
                  </a:lnTo>
                  <a:lnTo>
                    <a:pt x="4466" y="2357"/>
                  </a:lnTo>
                  <a:lnTo>
                    <a:pt x="4496" y="2357"/>
                  </a:lnTo>
                  <a:lnTo>
                    <a:pt x="4526" y="2358"/>
                  </a:lnTo>
                  <a:lnTo>
                    <a:pt x="4555" y="2358"/>
                  </a:lnTo>
                  <a:lnTo>
                    <a:pt x="4583" y="2360"/>
                  </a:lnTo>
                  <a:lnTo>
                    <a:pt x="4612" y="2360"/>
                  </a:lnTo>
                  <a:lnTo>
                    <a:pt x="4641" y="2360"/>
                  </a:lnTo>
                  <a:lnTo>
                    <a:pt x="4669" y="2361"/>
                  </a:lnTo>
                  <a:lnTo>
                    <a:pt x="4697" y="2361"/>
                  </a:lnTo>
                  <a:lnTo>
                    <a:pt x="4724" y="2361"/>
                  </a:lnTo>
                  <a:lnTo>
                    <a:pt x="4752" y="2360"/>
                  </a:lnTo>
                  <a:lnTo>
                    <a:pt x="4780" y="2360"/>
                  </a:lnTo>
                  <a:lnTo>
                    <a:pt x="4810" y="2360"/>
                  </a:lnTo>
                  <a:lnTo>
                    <a:pt x="4839" y="2358"/>
                  </a:lnTo>
                  <a:lnTo>
                    <a:pt x="4870" y="2358"/>
                  </a:lnTo>
                  <a:lnTo>
                    <a:pt x="4901" y="2357"/>
                  </a:lnTo>
                  <a:lnTo>
                    <a:pt x="4934" y="2357"/>
                  </a:lnTo>
                  <a:lnTo>
                    <a:pt x="4966" y="2356"/>
                  </a:lnTo>
                  <a:lnTo>
                    <a:pt x="4999" y="2355"/>
                  </a:lnTo>
                  <a:lnTo>
                    <a:pt x="5031" y="2354"/>
                  </a:lnTo>
                  <a:lnTo>
                    <a:pt x="5064" y="2353"/>
                  </a:lnTo>
                  <a:lnTo>
                    <a:pt x="5098" y="2352"/>
                  </a:lnTo>
                  <a:lnTo>
                    <a:pt x="5132" y="2351"/>
                  </a:lnTo>
                  <a:lnTo>
                    <a:pt x="5165" y="2350"/>
                  </a:lnTo>
                  <a:lnTo>
                    <a:pt x="5200" y="2349"/>
                  </a:lnTo>
                  <a:lnTo>
                    <a:pt x="5234" y="2347"/>
                  </a:lnTo>
                  <a:lnTo>
                    <a:pt x="5267" y="2345"/>
                  </a:lnTo>
                  <a:lnTo>
                    <a:pt x="5301" y="2344"/>
                  </a:lnTo>
                  <a:lnTo>
                    <a:pt x="5335" y="2342"/>
                  </a:lnTo>
                  <a:lnTo>
                    <a:pt x="5367" y="2340"/>
                  </a:lnTo>
                  <a:lnTo>
                    <a:pt x="5400" y="2339"/>
                  </a:lnTo>
                  <a:lnTo>
                    <a:pt x="5432" y="2337"/>
                  </a:lnTo>
                  <a:lnTo>
                    <a:pt x="5465" y="2333"/>
                  </a:lnTo>
                  <a:lnTo>
                    <a:pt x="5497" y="2331"/>
                  </a:lnTo>
                  <a:lnTo>
                    <a:pt x="5528" y="2329"/>
                  </a:lnTo>
                  <a:lnTo>
                    <a:pt x="5559" y="2327"/>
                  </a:lnTo>
                  <a:lnTo>
                    <a:pt x="5588" y="2324"/>
                  </a:lnTo>
                  <a:lnTo>
                    <a:pt x="5617" y="2322"/>
                  </a:lnTo>
                  <a:lnTo>
                    <a:pt x="5646" y="2319"/>
                  </a:lnTo>
                  <a:lnTo>
                    <a:pt x="5673" y="2316"/>
                  </a:lnTo>
                  <a:lnTo>
                    <a:pt x="5700" y="2314"/>
                  </a:lnTo>
                  <a:lnTo>
                    <a:pt x="5711" y="2313"/>
                  </a:lnTo>
                  <a:lnTo>
                    <a:pt x="5722" y="2312"/>
                  </a:lnTo>
                  <a:lnTo>
                    <a:pt x="5736" y="2310"/>
                  </a:lnTo>
                  <a:lnTo>
                    <a:pt x="5752" y="2308"/>
                  </a:lnTo>
                  <a:lnTo>
                    <a:pt x="5770" y="2305"/>
                  </a:lnTo>
                  <a:lnTo>
                    <a:pt x="5789" y="2303"/>
                  </a:lnTo>
                  <a:lnTo>
                    <a:pt x="5807" y="2300"/>
                  </a:lnTo>
                  <a:lnTo>
                    <a:pt x="5828" y="2298"/>
                  </a:lnTo>
                  <a:lnTo>
                    <a:pt x="5848" y="2296"/>
                  </a:lnTo>
                  <a:lnTo>
                    <a:pt x="5868" y="2293"/>
                  </a:lnTo>
                  <a:lnTo>
                    <a:pt x="5887" y="2291"/>
                  </a:lnTo>
                  <a:lnTo>
                    <a:pt x="5906" y="2288"/>
                  </a:lnTo>
                  <a:lnTo>
                    <a:pt x="5924" y="2284"/>
                  </a:lnTo>
                  <a:lnTo>
                    <a:pt x="5940" y="2282"/>
                  </a:lnTo>
                  <a:lnTo>
                    <a:pt x="5954" y="2280"/>
                  </a:lnTo>
                  <a:lnTo>
                    <a:pt x="5966" y="2278"/>
                  </a:lnTo>
                  <a:lnTo>
                    <a:pt x="5966" y="2269"/>
                  </a:lnTo>
                  <a:lnTo>
                    <a:pt x="5964" y="2242"/>
                  </a:lnTo>
                  <a:lnTo>
                    <a:pt x="5962" y="2203"/>
                  </a:lnTo>
                  <a:lnTo>
                    <a:pt x="5959" y="2157"/>
                  </a:lnTo>
                  <a:lnTo>
                    <a:pt x="5956" y="2111"/>
                  </a:lnTo>
                  <a:lnTo>
                    <a:pt x="5953" y="2069"/>
                  </a:lnTo>
                  <a:lnTo>
                    <a:pt x="5950" y="2034"/>
                  </a:lnTo>
                  <a:lnTo>
                    <a:pt x="5947" y="2015"/>
                  </a:lnTo>
                  <a:lnTo>
                    <a:pt x="5944" y="2003"/>
                  </a:lnTo>
                  <a:lnTo>
                    <a:pt x="5940" y="1987"/>
                  </a:lnTo>
                  <a:lnTo>
                    <a:pt x="5936" y="1970"/>
                  </a:lnTo>
                  <a:lnTo>
                    <a:pt x="5930" y="1951"/>
                  </a:lnTo>
                  <a:lnTo>
                    <a:pt x="5926" y="1941"/>
                  </a:lnTo>
                  <a:lnTo>
                    <a:pt x="5922" y="1930"/>
                  </a:lnTo>
                  <a:lnTo>
                    <a:pt x="5917" y="1920"/>
                  </a:lnTo>
                  <a:lnTo>
                    <a:pt x="5909" y="1908"/>
                  </a:lnTo>
                  <a:lnTo>
                    <a:pt x="5902" y="1898"/>
                  </a:lnTo>
                  <a:lnTo>
                    <a:pt x="5894" y="1887"/>
                  </a:lnTo>
                  <a:lnTo>
                    <a:pt x="5884" y="1876"/>
                  </a:lnTo>
                  <a:lnTo>
                    <a:pt x="5874" y="1867"/>
                  </a:lnTo>
                  <a:lnTo>
                    <a:pt x="5861" y="1856"/>
                  </a:lnTo>
                  <a:lnTo>
                    <a:pt x="5850" y="1848"/>
                  </a:lnTo>
                  <a:lnTo>
                    <a:pt x="5836" y="1841"/>
                  </a:lnTo>
                  <a:lnTo>
                    <a:pt x="5824" y="1835"/>
                  </a:lnTo>
                  <a:lnTo>
                    <a:pt x="5811" y="1830"/>
                  </a:lnTo>
                  <a:lnTo>
                    <a:pt x="5798" y="1826"/>
                  </a:lnTo>
                  <a:lnTo>
                    <a:pt x="5786" y="1823"/>
                  </a:lnTo>
                  <a:lnTo>
                    <a:pt x="5773" y="1820"/>
                  </a:lnTo>
                  <a:lnTo>
                    <a:pt x="5751" y="1817"/>
                  </a:lnTo>
                  <a:lnTo>
                    <a:pt x="5733" y="1814"/>
                  </a:lnTo>
                  <a:lnTo>
                    <a:pt x="5720" y="1814"/>
                  </a:lnTo>
                  <a:lnTo>
                    <a:pt x="5714" y="1814"/>
                  </a:lnTo>
                  <a:lnTo>
                    <a:pt x="5701" y="1816"/>
                  </a:lnTo>
                  <a:lnTo>
                    <a:pt x="5691" y="1818"/>
                  </a:lnTo>
                  <a:lnTo>
                    <a:pt x="5664" y="1820"/>
                  </a:lnTo>
                  <a:lnTo>
                    <a:pt x="5637" y="1823"/>
                  </a:lnTo>
                  <a:lnTo>
                    <a:pt x="5609" y="1826"/>
                  </a:lnTo>
                  <a:lnTo>
                    <a:pt x="5580" y="1828"/>
                  </a:lnTo>
                  <a:lnTo>
                    <a:pt x="5550" y="1831"/>
                  </a:lnTo>
                  <a:lnTo>
                    <a:pt x="5520" y="1833"/>
                  </a:lnTo>
                  <a:lnTo>
                    <a:pt x="5488" y="1835"/>
                  </a:lnTo>
                  <a:lnTo>
                    <a:pt x="5456" y="1837"/>
                  </a:lnTo>
                  <a:lnTo>
                    <a:pt x="5425" y="1839"/>
                  </a:lnTo>
                  <a:lnTo>
                    <a:pt x="5393" y="1842"/>
                  </a:lnTo>
                  <a:lnTo>
                    <a:pt x="5360" y="1844"/>
                  </a:lnTo>
                  <a:lnTo>
                    <a:pt x="5327" y="1846"/>
                  </a:lnTo>
                  <a:lnTo>
                    <a:pt x="5294" y="1848"/>
                  </a:lnTo>
                  <a:lnTo>
                    <a:pt x="5261" y="1850"/>
                  </a:lnTo>
                  <a:lnTo>
                    <a:pt x="5228" y="1851"/>
                  </a:lnTo>
                  <a:lnTo>
                    <a:pt x="5193" y="1853"/>
                  </a:lnTo>
                  <a:lnTo>
                    <a:pt x="5160" y="1854"/>
                  </a:lnTo>
                  <a:lnTo>
                    <a:pt x="5127" y="1855"/>
                  </a:lnTo>
                  <a:lnTo>
                    <a:pt x="5094" y="1856"/>
                  </a:lnTo>
                  <a:lnTo>
                    <a:pt x="5060" y="1857"/>
                  </a:lnTo>
                  <a:lnTo>
                    <a:pt x="5028" y="1858"/>
                  </a:lnTo>
                  <a:lnTo>
                    <a:pt x="4995" y="1859"/>
                  </a:lnTo>
                  <a:lnTo>
                    <a:pt x="4963" y="1860"/>
                  </a:lnTo>
                  <a:lnTo>
                    <a:pt x="4930" y="1861"/>
                  </a:lnTo>
                  <a:lnTo>
                    <a:pt x="4899" y="1861"/>
                  </a:lnTo>
                  <a:lnTo>
                    <a:pt x="4868" y="1862"/>
                  </a:lnTo>
                  <a:lnTo>
                    <a:pt x="4838" y="1863"/>
                  </a:lnTo>
                  <a:lnTo>
                    <a:pt x="4809" y="1863"/>
                  </a:lnTo>
                  <a:lnTo>
                    <a:pt x="4780" y="1863"/>
                  </a:lnTo>
                  <a:lnTo>
                    <a:pt x="4751" y="1863"/>
                  </a:lnTo>
                  <a:lnTo>
                    <a:pt x="4724" y="1864"/>
                  </a:lnTo>
                  <a:lnTo>
                    <a:pt x="4697" y="1864"/>
                  </a:lnTo>
                  <a:lnTo>
                    <a:pt x="4678" y="1864"/>
                  </a:lnTo>
                  <a:lnTo>
                    <a:pt x="4658" y="1863"/>
                  </a:lnTo>
                  <a:lnTo>
                    <a:pt x="4639" y="1863"/>
                  </a:lnTo>
                  <a:lnTo>
                    <a:pt x="4620" y="1863"/>
                  </a:lnTo>
                  <a:lnTo>
                    <a:pt x="4600" y="1863"/>
                  </a:lnTo>
                  <a:lnTo>
                    <a:pt x="4579" y="1862"/>
                  </a:lnTo>
                  <a:lnTo>
                    <a:pt x="4558" y="1862"/>
                  </a:lnTo>
                  <a:lnTo>
                    <a:pt x="4538" y="1861"/>
                  </a:lnTo>
                  <a:lnTo>
                    <a:pt x="4516" y="1861"/>
                  </a:lnTo>
                  <a:lnTo>
                    <a:pt x="4495" y="1860"/>
                  </a:lnTo>
                  <a:lnTo>
                    <a:pt x="4474" y="1859"/>
                  </a:lnTo>
                  <a:lnTo>
                    <a:pt x="4452" y="1858"/>
                  </a:lnTo>
                  <a:lnTo>
                    <a:pt x="4432" y="1857"/>
                  </a:lnTo>
                  <a:lnTo>
                    <a:pt x="4410" y="1856"/>
                  </a:lnTo>
                  <a:lnTo>
                    <a:pt x="4389" y="1855"/>
                  </a:lnTo>
                  <a:lnTo>
                    <a:pt x="4368" y="1854"/>
                  </a:lnTo>
                  <a:lnTo>
                    <a:pt x="4348" y="1853"/>
                  </a:lnTo>
                  <a:lnTo>
                    <a:pt x="4327" y="1852"/>
                  </a:lnTo>
                  <a:lnTo>
                    <a:pt x="4306" y="1851"/>
                  </a:lnTo>
                  <a:lnTo>
                    <a:pt x="4286" y="1850"/>
                  </a:lnTo>
                  <a:lnTo>
                    <a:pt x="4266" y="1848"/>
                  </a:lnTo>
                  <a:lnTo>
                    <a:pt x="4248" y="1847"/>
                  </a:lnTo>
                  <a:lnTo>
                    <a:pt x="4229" y="1846"/>
                  </a:lnTo>
                  <a:lnTo>
                    <a:pt x="4210" y="1845"/>
                  </a:lnTo>
                  <a:lnTo>
                    <a:pt x="4176" y="1842"/>
                  </a:lnTo>
                  <a:lnTo>
                    <a:pt x="4144" y="1838"/>
                  </a:lnTo>
                  <a:lnTo>
                    <a:pt x="4115" y="1836"/>
                  </a:lnTo>
                  <a:lnTo>
                    <a:pt x="4089" y="1833"/>
                  </a:lnTo>
                  <a:lnTo>
                    <a:pt x="4074" y="1831"/>
                  </a:lnTo>
                  <a:lnTo>
                    <a:pt x="4061" y="1828"/>
                  </a:lnTo>
                  <a:lnTo>
                    <a:pt x="4047" y="1823"/>
                  </a:lnTo>
                  <a:lnTo>
                    <a:pt x="4036" y="1818"/>
                  </a:lnTo>
                  <a:lnTo>
                    <a:pt x="4024" y="1811"/>
                  </a:lnTo>
                  <a:lnTo>
                    <a:pt x="4014" y="1805"/>
                  </a:lnTo>
                  <a:lnTo>
                    <a:pt x="4005" y="1797"/>
                  </a:lnTo>
                  <a:lnTo>
                    <a:pt x="3996" y="1787"/>
                  </a:lnTo>
                  <a:lnTo>
                    <a:pt x="3989" y="1777"/>
                  </a:lnTo>
                  <a:lnTo>
                    <a:pt x="3983" y="1767"/>
                  </a:lnTo>
                  <a:lnTo>
                    <a:pt x="3977" y="1755"/>
                  </a:lnTo>
                  <a:lnTo>
                    <a:pt x="3972" y="1743"/>
                  </a:lnTo>
                  <a:lnTo>
                    <a:pt x="3968" y="1730"/>
                  </a:lnTo>
                  <a:lnTo>
                    <a:pt x="3965" y="1715"/>
                  </a:lnTo>
                  <a:lnTo>
                    <a:pt x="3962" y="1701"/>
                  </a:lnTo>
                  <a:lnTo>
                    <a:pt x="3961" y="1685"/>
                  </a:lnTo>
                  <a:lnTo>
                    <a:pt x="3960" y="1678"/>
                  </a:lnTo>
                  <a:lnTo>
                    <a:pt x="3959" y="1668"/>
                  </a:lnTo>
                  <a:lnTo>
                    <a:pt x="3959" y="1655"/>
                  </a:lnTo>
                  <a:lnTo>
                    <a:pt x="3958" y="1640"/>
                  </a:lnTo>
                  <a:lnTo>
                    <a:pt x="3957" y="1624"/>
                  </a:lnTo>
                  <a:lnTo>
                    <a:pt x="3957" y="1607"/>
                  </a:lnTo>
                  <a:lnTo>
                    <a:pt x="3956" y="1589"/>
                  </a:lnTo>
                  <a:lnTo>
                    <a:pt x="3956" y="1570"/>
                  </a:lnTo>
                  <a:lnTo>
                    <a:pt x="3955" y="1551"/>
                  </a:lnTo>
                  <a:lnTo>
                    <a:pt x="3955" y="1532"/>
                  </a:lnTo>
                  <a:lnTo>
                    <a:pt x="3955" y="1512"/>
                  </a:lnTo>
                  <a:lnTo>
                    <a:pt x="3954" y="1493"/>
                  </a:lnTo>
                  <a:lnTo>
                    <a:pt x="3962" y="1493"/>
                  </a:lnTo>
                  <a:lnTo>
                    <a:pt x="3972" y="1495"/>
                  </a:lnTo>
                  <a:lnTo>
                    <a:pt x="3984" y="1495"/>
                  </a:lnTo>
                  <a:lnTo>
                    <a:pt x="3997" y="1496"/>
                  </a:lnTo>
                  <a:lnTo>
                    <a:pt x="4012" y="1497"/>
                  </a:lnTo>
                  <a:lnTo>
                    <a:pt x="4026" y="1498"/>
                  </a:lnTo>
                  <a:lnTo>
                    <a:pt x="4041" y="1499"/>
                  </a:lnTo>
                  <a:lnTo>
                    <a:pt x="4057" y="1500"/>
                  </a:lnTo>
                  <a:lnTo>
                    <a:pt x="4072" y="1501"/>
                  </a:lnTo>
                  <a:lnTo>
                    <a:pt x="4087" y="1502"/>
                  </a:lnTo>
                  <a:lnTo>
                    <a:pt x="4100" y="1503"/>
                  </a:lnTo>
                  <a:lnTo>
                    <a:pt x="4114" y="1503"/>
                  </a:lnTo>
                  <a:lnTo>
                    <a:pt x="4150" y="1505"/>
                  </a:lnTo>
                  <a:lnTo>
                    <a:pt x="4188" y="1507"/>
                  </a:lnTo>
                  <a:lnTo>
                    <a:pt x="4227" y="1508"/>
                  </a:lnTo>
                  <a:lnTo>
                    <a:pt x="4266" y="1509"/>
                  </a:lnTo>
                  <a:lnTo>
                    <a:pt x="4287" y="1510"/>
                  </a:lnTo>
                  <a:lnTo>
                    <a:pt x="4307" y="1511"/>
                  </a:lnTo>
                  <a:lnTo>
                    <a:pt x="4328" y="1512"/>
                  </a:lnTo>
                  <a:lnTo>
                    <a:pt x="4348" y="1512"/>
                  </a:lnTo>
                  <a:lnTo>
                    <a:pt x="4368" y="1513"/>
                  </a:lnTo>
                  <a:lnTo>
                    <a:pt x="4388" y="1513"/>
                  </a:lnTo>
                  <a:lnTo>
                    <a:pt x="4409" y="1514"/>
                  </a:lnTo>
                  <a:lnTo>
                    <a:pt x="4429" y="1514"/>
                  </a:lnTo>
                  <a:lnTo>
                    <a:pt x="4468" y="1515"/>
                  </a:lnTo>
                  <a:lnTo>
                    <a:pt x="4506" y="1516"/>
                  </a:lnTo>
                  <a:lnTo>
                    <a:pt x="4543" y="1517"/>
                  </a:lnTo>
                  <a:lnTo>
                    <a:pt x="4579" y="1518"/>
                  </a:lnTo>
                  <a:lnTo>
                    <a:pt x="4612" y="1518"/>
                  </a:lnTo>
                  <a:lnTo>
                    <a:pt x="4643" y="1518"/>
                  </a:lnTo>
                  <a:lnTo>
                    <a:pt x="4671" y="1518"/>
                  </a:lnTo>
                  <a:lnTo>
                    <a:pt x="4697" y="1518"/>
                  </a:lnTo>
                  <a:lnTo>
                    <a:pt x="4724" y="1518"/>
                  </a:lnTo>
                  <a:lnTo>
                    <a:pt x="4751" y="1518"/>
                  </a:lnTo>
                  <a:lnTo>
                    <a:pt x="4779" y="1518"/>
                  </a:lnTo>
                  <a:lnTo>
                    <a:pt x="4808" y="1518"/>
                  </a:lnTo>
                  <a:lnTo>
                    <a:pt x="4836" y="1517"/>
                  </a:lnTo>
                  <a:lnTo>
                    <a:pt x="4866" y="1517"/>
                  </a:lnTo>
                  <a:lnTo>
                    <a:pt x="4895" y="1516"/>
                  </a:lnTo>
                  <a:lnTo>
                    <a:pt x="4925" y="1515"/>
                  </a:lnTo>
                  <a:lnTo>
                    <a:pt x="4956" y="1515"/>
                  </a:lnTo>
                  <a:lnTo>
                    <a:pt x="4987" y="1514"/>
                  </a:lnTo>
                  <a:lnTo>
                    <a:pt x="5018" y="1513"/>
                  </a:lnTo>
                  <a:lnTo>
                    <a:pt x="5048" y="1512"/>
                  </a:lnTo>
                  <a:lnTo>
                    <a:pt x="5079" y="1511"/>
                  </a:lnTo>
                  <a:lnTo>
                    <a:pt x="5110" y="1510"/>
                  </a:lnTo>
                  <a:lnTo>
                    <a:pt x="5141" y="1508"/>
                  </a:lnTo>
                  <a:lnTo>
                    <a:pt x="5174" y="1507"/>
                  </a:lnTo>
                  <a:lnTo>
                    <a:pt x="5205" y="1505"/>
                  </a:lnTo>
                  <a:lnTo>
                    <a:pt x="5236" y="1504"/>
                  </a:lnTo>
                  <a:lnTo>
                    <a:pt x="5267" y="1503"/>
                  </a:lnTo>
                  <a:lnTo>
                    <a:pt x="5298" y="1501"/>
                  </a:lnTo>
                  <a:lnTo>
                    <a:pt x="5329" y="1499"/>
                  </a:lnTo>
                  <a:lnTo>
                    <a:pt x="5361" y="1497"/>
                  </a:lnTo>
                  <a:lnTo>
                    <a:pt x="5391" y="1495"/>
                  </a:lnTo>
                  <a:lnTo>
                    <a:pt x="5422" y="1492"/>
                  </a:lnTo>
                  <a:lnTo>
                    <a:pt x="5452" y="1490"/>
                  </a:lnTo>
                  <a:lnTo>
                    <a:pt x="5481" y="1488"/>
                  </a:lnTo>
                  <a:lnTo>
                    <a:pt x="5511" y="1485"/>
                  </a:lnTo>
                  <a:lnTo>
                    <a:pt x="5539" y="1483"/>
                  </a:lnTo>
                  <a:lnTo>
                    <a:pt x="5568" y="1480"/>
                  </a:lnTo>
                  <a:lnTo>
                    <a:pt x="5596" y="1478"/>
                  </a:lnTo>
                  <a:lnTo>
                    <a:pt x="5623" y="1475"/>
                  </a:lnTo>
                  <a:lnTo>
                    <a:pt x="5651" y="1472"/>
                  </a:lnTo>
                  <a:lnTo>
                    <a:pt x="5676" y="1468"/>
                  </a:lnTo>
                  <a:lnTo>
                    <a:pt x="5700" y="1463"/>
                  </a:lnTo>
                  <a:lnTo>
                    <a:pt x="5724" y="1457"/>
                  </a:lnTo>
                  <a:lnTo>
                    <a:pt x="5747" y="1450"/>
                  </a:lnTo>
                  <a:lnTo>
                    <a:pt x="5768" y="1441"/>
                  </a:lnTo>
                  <a:lnTo>
                    <a:pt x="5789" y="1432"/>
                  </a:lnTo>
                  <a:lnTo>
                    <a:pt x="5808" y="1422"/>
                  </a:lnTo>
                  <a:lnTo>
                    <a:pt x="5826" y="1409"/>
                  </a:lnTo>
                  <a:lnTo>
                    <a:pt x="5844" y="1397"/>
                  </a:lnTo>
                  <a:lnTo>
                    <a:pt x="5859" y="1382"/>
                  </a:lnTo>
                  <a:lnTo>
                    <a:pt x="5875" y="1367"/>
                  </a:lnTo>
                  <a:lnTo>
                    <a:pt x="5889" y="1351"/>
                  </a:lnTo>
                  <a:lnTo>
                    <a:pt x="5903" y="1334"/>
                  </a:lnTo>
                  <a:lnTo>
                    <a:pt x="5915" y="1315"/>
                  </a:lnTo>
                  <a:lnTo>
                    <a:pt x="5928" y="1296"/>
                  </a:lnTo>
                  <a:lnTo>
                    <a:pt x="5938" y="1276"/>
                  </a:lnTo>
                  <a:lnTo>
                    <a:pt x="5949" y="1255"/>
                  </a:lnTo>
                  <a:lnTo>
                    <a:pt x="5957" y="1233"/>
                  </a:lnTo>
                  <a:lnTo>
                    <a:pt x="5965" y="1210"/>
                  </a:lnTo>
                  <a:lnTo>
                    <a:pt x="5973" y="1187"/>
                  </a:lnTo>
                  <a:lnTo>
                    <a:pt x="5980" y="1163"/>
                  </a:lnTo>
                  <a:lnTo>
                    <a:pt x="5985" y="1138"/>
                  </a:lnTo>
                  <a:lnTo>
                    <a:pt x="5990" y="1112"/>
                  </a:lnTo>
                  <a:lnTo>
                    <a:pt x="5994" y="1086"/>
                  </a:lnTo>
                  <a:lnTo>
                    <a:pt x="6000" y="1047"/>
                  </a:lnTo>
                  <a:lnTo>
                    <a:pt x="6004" y="1010"/>
                  </a:lnTo>
                  <a:lnTo>
                    <a:pt x="6008" y="971"/>
                  </a:lnTo>
                  <a:lnTo>
                    <a:pt x="6010" y="932"/>
                  </a:lnTo>
                  <a:lnTo>
                    <a:pt x="6011" y="912"/>
                  </a:lnTo>
                  <a:lnTo>
                    <a:pt x="6011" y="892"/>
                  </a:lnTo>
                  <a:lnTo>
                    <a:pt x="6012" y="872"/>
                  </a:lnTo>
                  <a:lnTo>
                    <a:pt x="6013" y="853"/>
                  </a:lnTo>
                  <a:lnTo>
                    <a:pt x="6013" y="832"/>
                  </a:lnTo>
                  <a:lnTo>
                    <a:pt x="6013" y="811"/>
                  </a:lnTo>
                  <a:lnTo>
                    <a:pt x="6013" y="790"/>
                  </a:lnTo>
                  <a:lnTo>
                    <a:pt x="6013" y="769"/>
                  </a:lnTo>
                  <a:lnTo>
                    <a:pt x="6013" y="747"/>
                  </a:lnTo>
                  <a:lnTo>
                    <a:pt x="6013" y="726"/>
                  </a:lnTo>
                  <a:lnTo>
                    <a:pt x="6013" y="706"/>
                  </a:lnTo>
                  <a:lnTo>
                    <a:pt x="6013" y="686"/>
                  </a:lnTo>
                  <a:lnTo>
                    <a:pt x="6012" y="665"/>
                  </a:lnTo>
                  <a:lnTo>
                    <a:pt x="6011" y="644"/>
                  </a:lnTo>
                  <a:lnTo>
                    <a:pt x="6011" y="624"/>
                  </a:lnTo>
                  <a:lnTo>
                    <a:pt x="6010" y="604"/>
                  </a:lnTo>
                  <a:close/>
                  <a:moveTo>
                    <a:pt x="12870" y="1405"/>
                  </a:moveTo>
                  <a:lnTo>
                    <a:pt x="12870" y="1456"/>
                  </a:lnTo>
                  <a:lnTo>
                    <a:pt x="12870" y="1486"/>
                  </a:lnTo>
                  <a:lnTo>
                    <a:pt x="12870" y="1516"/>
                  </a:lnTo>
                  <a:lnTo>
                    <a:pt x="12870" y="1546"/>
                  </a:lnTo>
                  <a:lnTo>
                    <a:pt x="12870" y="1575"/>
                  </a:lnTo>
                  <a:lnTo>
                    <a:pt x="12869" y="1603"/>
                  </a:lnTo>
                  <a:lnTo>
                    <a:pt x="12868" y="1630"/>
                  </a:lnTo>
                  <a:lnTo>
                    <a:pt x="12866" y="1658"/>
                  </a:lnTo>
                  <a:lnTo>
                    <a:pt x="12864" y="1685"/>
                  </a:lnTo>
                  <a:lnTo>
                    <a:pt x="12862" y="1701"/>
                  </a:lnTo>
                  <a:lnTo>
                    <a:pt x="12860" y="1716"/>
                  </a:lnTo>
                  <a:lnTo>
                    <a:pt x="12856" y="1730"/>
                  </a:lnTo>
                  <a:lnTo>
                    <a:pt x="12852" y="1744"/>
                  </a:lnTo>
                  <a:lnTo>
                    <a:pt x="12847" y="1756"/>
                  </a:lnTo>
                  <a:lnTo>
                    <a:pt x="12842" y="1768"/>
                  </a:lnTo>
                  <a:lnTo>
                    <a:pt x="12836" y="1778"/>
                  </a:lnTo>
                  <a:lnTo>
                    <a:pt x="12828" y="1788"/>
                  </a:lnTo>
                  <a:lnTo>
                    <a:pt x="12820" y="1798"/>
                  </a:lnTo>
                  <a:lnTo>
                    <a:pt x="12811" y="1806"/>
                  </a:lnTo>
                  <a:lnTo>
                    <a:pt x="12800" y="1813"/>
                  </a:lnTo>
                  <a:lnTo>
                    <a:pt x="12789" y="1821"/>
                  </a:lnTo>
                  <a:lnTo>
                    <a:pt x="12777" y="1826"/>
                  </a:lnTo>
                  <a:lnTo>
                    <a:pt x="12764" y="1830"/>
                  </a:lnTo>
                  <a:lnTo>
                    <a:pt x="12750" y="1833"/>
                  </a:lnTo>
                  <a:lnTo>
                    <a:pt x="12736" y="1836"/>
                  </a:lnTo>
                  <a:lnTo>
                    <a:pt x="12710" y="1838"/>
                  </a:lnTo>
                  <a:lnTo>
                    <a:pt x="12681" y="1842"/>
                  </a:lnTo>
                  <a:lnTo>
                    <a:pt x="12650" y="1845"/>
                  </a:lnTo>
                  <a:lnTo>
                    <a:pt x="12614" y="1847"/>
                  </a:lnTo>
                  <a:lnTo>
                    <a:pt x="12596" y="1848"/>
                  </a:lnTo>
                  <a:lnTo>
                    <a:pt x="12577" y="1850"/>
                  </a:lnTo>
                  <a:lnTo>
                    <a:pt x="12558" y="1851"/>
                  </a:lnTo>
                  <a:lnTo>
                    <a:pt x="12538" y="1852"/>
                  </a:lnTo>
                  <a:lnTo>
                    <a:pt x="12519" y="1853"/>
                  </a:lnTo>
                  <a:lnTo>
                    <a:pt x="12498" y="1854"/>
                  </a:lnTo>
                  <a:lnTo>
                    <a:pt x="12478" y="1855"/>
                  </a:lnTo>
                  <a:lnTo>
                    <a:pt x="12456" y="1856"/>
                  </a:lnTo>
                  <a:lnTo>
                    <a:pt x="12436" y="1857"/>
                  </a:lnTo>
                  <a:lnTo>
                    <a:pt x="12415" y="1858"/>
                  </a:lnTo>
                  <a:lnTo>
                    <a:pt x="12393" y="1858"/>
                  </a:lnTo>
                  <a:lnTo>
                    <a:pt x="12372" y="1859"/>
                  </a:lnTo>
                  <a:lnTo>
                    <a:pt x="12350" y="1860"/>
                  </a:lnTo>
                  <a:lnTo>
                    <a:pt x="12330" y="1861"/>
                  </a:lnTo>
                  <a:lnTo>
                    <a:pt x="12308" y="1861"/>
                  </a:lnTo>
                  <a:lnTo>
                    <a:pt x="12287" y="1862"/>
                  </a:lnTo>
                  <a:lnTo>
                    <a:pt x="12266" y="1862"/>
                  </a:lnTo>
                  <a:lnTo>
                    <a:pt x="12245" y="1863"/>
                  </a:lnTo>
                  <a:lnTo>
                    <a:pt x="12226" y="1863"/>
                  </a:lnTo>
                  <a:lnTo>
                    <a:pt x="12205" y="1863"/>
                  </a:lnTo>
                  <a:lnTo>
                    <a:pt x="12185" y="1863"/>
                  </a:lnTo>
                  <a:lnTo>
                    <a:pt x="12166" y="1863"/>
                  </a:lnTo>
                  <a:lnTo>
                    <a:pt x="12147" y="1864"/>
                  </a:lnTo>
                  <a:lnTo>
                    <a:pt x="12128" y="1864"/>
                  </a:lnTo>
                  <a:lnTo>
                    <a:pt x="11990" y="1864"/>
                  </a:lnTo>
                  <a:lnTo>
                    <a:pt x="11970" y="1863"/>
                  </a:lnTo>
                  <a:lnTo>
                    <a:pt x="11950" y="1863"/>
                  </a:lnTo>
                  <a:lnTo>
                    <a:pt x="11931" y="1863"/>
                  </a:lnTo>
                  <a:lnTo>
                    <a:pt x="11911" y="1863"/>
                  </a:lnTo>
                  <a:lnTo>
                    <a:pt x="11891" y="1863"/>
                  </a:lnTo>
                  <a:lnTo>
                    <a:pt x="11870" y="1863"/>
                  </a:lnTo>
                  <a:lnTo>
                    <a:pt x="11851" y="1862"/>
                  </a:lnTo>
                  <a:lnTo>
                    <a:pt x="11830" y="1862"/>
                  </a:lnTo>
                  <a:lnTo>
                    <a:pt x="11809" y="1862"/>
                  </a:lnTo>
                  <a:lnTo>
                    <a:pt x="11788" y="1862"/>
                  </a:lnTo>
                  <a:lnTo>
                    <a:pt x="11769" y="1861"/>
                  </a:lnTo>
                  <a:lnTo>
                    <a:pt x="11749" y="1861"/>
                  </a:lnTo>
                  <a:lnTo>
                    <a:pt x="11729" y="1860"/>
                  </a:lnTo>
                  <a:lnTo>
                    <a:pt x="11709" y="1860"/>
                  </a:lnTo>
                  <a:lnTo>
                    <a:pt x="11690" y="1859"/>
                  </a:lnTo>
                  <a:lnTo>
                    <a:pt x="11671" y="1859"/>
                  </a:lnTo>
                  <a:lnTo>
                    <a:pt x="11633" y="1858"/>
                  </a:lnTo>
                  <a:lnTo>
                    <a:pt x="11599" y="1856"/>
                  </a:lnTo>
                  <a:lnTo>
                    <a:pt x="11567" y="1854"/>
                  </a:lnTo>
                  <a:lnTo>
                    <a:pt x="11537" y="1851"/>
                  </a:lnTo>
                  <a:lnTo>
                    <a:pt x="11520" y="1850"/>
                  </a:lnTo>
                  <a:lnTo>
                    <a:pt x="11504" y="1848"/>
                  </a:lnTo>
                  <a:lnTo>
                    <a:pt x="11489" y="1845"/>
                  </a:lnTo>
                  <a:lnTo>
                    <a:pt x="11474" y="1841"/>
                  </a:lnTo>
                  <a:lnTo>
                    <a:pt x="11462" y="1836"/>
                  </a:lnTo>
                  <a:lnTo>
                    <a:pt x="11452" y="1830"/>
                  </a:lnTo>
                  <a:lnTo>
                    <a:pt x="11441" y="1824"/>
                  </a:lnTo>
                  <a:lnTo>
                    <a:pt x="11432" y="1817"/>
                  </a:lnTo>
                  <a:lnTo>
                    <a:pt x="11425" y="1809"/>
                  </a:lnTo>
                  <a:lnTo>
                    <a:pt x="11417" y="1800"/>
                  </a:lnTo>
                  <a:lnTo>
                    <a:pt x="11411" y="1790"/>
                  </a:lnTo>
                  <a:lnTo>
                    <a:pt x="11406" y="1780"/>
                  </a:lnTo>
                  <a:lnTo>
                    <a:pt x="11402" y="1770"/>
                  </a:lnTo>
                  <a:lnTo>
                    <a:pt x="11398" y="1758"/>
                  </a:lnTo>
                  <a:lnTo>
                    <a:pt x="11395" y="1746"/>
                  </a:lnTo>
                  <a:lnTo>
                    <a:pt x="11393" y="1732"/>
                  </a:lnTo>
                  <a:lnTo>
                    <a:pt x="11391" y="1715"/>
                  </a:lnTo>
                  <a:lnTo>
                    <a:pt x="11389" y="1699"/>
                  </a:lnTo>
                  <a:lnTo>
                    <a:pt x="11388" y="1681"/>
                  </a:lnTo>
                  <a:lnTo>
                    <a:pt x="11387" y="1663"/>
                  </a:lnTo>
                  <a:lnTo>
                    <a:pt x="11387" y="1646"/>
                  </a:lnTo>
                  <a:lnTo>
                    <a:pt x="11387" y="1628"/>
                  </a:lnTo>
                  <a:lnTo>
                    <a:pt x="11387" y="1611"/>
                  </a:lnTo>
                  <a:lnTo>
                    <a:pt x="11387" y="1595"/>
                  </a:lnTo>
                  <a:lnTo>
                    <a:pt x="11387" y="1577"/>
                  </a:lnTo>
                  <a:lnTo>
                    <a:pt x="11387" y="1558"/>
                  </a:lnTo>
                  <a:lnTo>
                    <a:pt x="11387" y="1538"/>
                  </a:lnTo>
                  <a:lnTo>
                    <a:pt x="11387" y="1518"/>
                  </a:lnTo>
                  <a:lnTo>
                    <a:pt x="11388" y="1499"/>
                  </a:lnTo>
                  <a:lnTo>
                    <a:pt x="11389" y="1480"/>
                  </a:lnTo>
                  <a:lnTo>
                    <a:pt x="11391" y="1461"/>
                  </a:lnTo>
                  <a:lnTo>
                    <a:pt x="11393" y="1443"/>
                  </a:lnTo>
                  <a:lnTo>
                    <a:pt x="11395" y="1431"/>
                  </a:lnTo>
                  <a:lnTo>
                    <a:pt x="11398" y="1418"/>
                  </a:lnTo>
                  <a:lnTo>
                    <a:pt x="11402" y="1407"/>
                  </a:lnTo>
                  <a:lnTo>
                    <a:pt x="11406" y="1395"/>
                  </a:lnTo>
                  <a:lnTo>
                    <a:pt x="11411" y="1386"/>
                  </a:lnTo>
                  <a:lnTo>
                    <a:pt x="11417" y="1377"/>
                  </a:lnTo>
                  <a:lnTo>
                    <a:pt x="11425" y="1368"/>
                  </a:lnTo>
                  <a:lnTo>
                    <a:pt x="11432" y="1361"/>
                  </a:lnTo>
                  <a:lnTo>
                    <a:pt x="11441" y="1354"/>
                  </a:lnTo>
                  <a:lnTo>
                    <a:pt x="11452" y="1348"/>
                  </a:lnTo>
                  <a:lnTo>
                    <a:pt x="11462" y="1342"/>
                  </a:lnTo>
                  <a:lnTo>
                    <a:pt x="11474" y="1338"/>
                  </a:lnTo>
                  <a:lnTo>
                    <a:pt x="11489" y="1334"/>
                  </a:lnTo>
                  <a:lnTo>
                    <a:pt x="11504" y="1331"/>
                  </a:lnTo>
                  <a:lnTo>
                    <a:pt x="11520" y="1329"/>
                  </a:lnTo>
                  <a:lnTo>
                    <a:pt x="11537" y="1328"/>
                  </a:lnTo>
                  <a:lnTo>
                    <a:pt x="11567" y="1326"/>
                  </a:lnTo>
                  <a:lnTo>
                    <a:pt x="11599" y="1324"/>
                  </a:lnTo>
                  <a:lnTo>
                    <a:pt x="11633" y="1322"/>
                  </a:lnTo>
                  <a:lnTo>
                    <a:pt x="11671" y="1319"/>
                  </a:lnTo>
                  <a:lnTo>
                    <a:pt x="11690" y="1318"/>
                  </a:lnTo>
                  <a:lnTo>
                    <a:pt x="11709" y="1317"/>
                  </a:lnTo>
                  <a:lnTo>
                    <a:pt x="11729" y="1317"/>
                  </a:lnTo>
                  <a:lnTo>
                    <a:pt x="11749" y="1316"/>
                  </a:lnTo>
                  <a:lnTo>
                    <a:pt x="11769" y="1315"/>
                  </a:lnTo>
                  <a:lnTo>
                    <a:pt x="11788" y="1314"/>
                  </a:lnTo>
                  <a:lnTo>
                    <a:pt x="11809" y="1314"/>
                  </a:lnTo>
                  <a:lnTo>
                    <a:pt x="11830" y="1313"/>
                  </a:lnTo>
                  <a:lnTo>
                    <a:pt x="11851" y="1313"/>
                  </a:lnTo>
                  <a:lnTo>
                    <a:pt x="11870" y="1312"/>
                  </a:lnTo>
                  <a:lnTo>
                    <a:pt x="11891" y="1312"/>
                  </a:lnTo>
                  <a:lnTo>
                    <a:pt x="11911" y="1311"/>
                  </a:lnTo>
                  <a:lnTo>
                    <a:pt x="11931" y="1311"/>
                  </a:lnTo>
                  <a:lnTo>
                    <a:pt x="11950" y="1311"/>
                  </a:lnTo>
                  <a:lnTo>
                    <a:pt x="11970" y="1310"/>
                  </a:lnTo>
                  <a:lnTo>
                    <a:pt x="11990" y="1310"/>
                  </a:lnTo>
                  <a:lnTo>
                    <a:pt x="12028" y="1309"/>
                  </a:lnTo>
                  <a:lnTo>
                    <a:pt x="12064" y="1309"/>
                  </a:lnTo>
                  <a:lnTo>
                    <a:pt x="12097" y="1309"/>
                  </a:lnTo>
                  <a:lnTo>
                    <a:pt x="12128" y="1309"/>
                  </a:lnTo>
                  <a:lnTo>
                    <a:pt x="12154" y="1309"/>
                  </a:lnTo>
                  <a:lnTo>
                    <a:pt x="12182" y="1309"/>
                  </a:lnTo>
                  <a:lnTo>
                    <a:pt x="12212" y="1309"/>
                  </a:lnTo>
                  <a:lnTo>
                    <a:pt x="12245" y="1310"/>
                  </a:lnTo>
                  <a:lnTo>
                    <a:pt x="12281" y="1310"/>
                  </a:lnTo>
                  <a:lnTo>
                    <a:pt x="12317" y="1311"/>
                  </a:lnTo>
                  <a:lnTo>
                    <a:pt x="12356" y="1312"/>
                  </a:lnTo>
                  <a:lnTo>
                    <a:pt x="12395" y="1313"/>
                  </a:lnTo>
                  <a:lnTo>
                    <a:pt x="12415" y="1313"/>
                  </a:lnTo>
                  <a:lnTo>
                    <a:pt x="12435" y="1314"/>
                  </a:lnTo>
                  <a:lnTo>
                    <a:pt x="12454" y="1314"/>
                  </a:lnTo>
                  <a:lnTo>
                    <a:pt x="12475" y="1315"/>
                  </a:lnTo>
                  <a:lnTo>
                    <a:pt x="12495" y="1316"/>
                  </a:lnTo>
                  <a:lnTo>
                    <a:pt x="12516" y="1316"/>
                  </a:lnTo>
                  <a:lnTo>
                    <a:pt x="12535" y="1317"/>
                  </a:lnTo>
                  <a:lnTo>
                    <a:pt x="12555" y="1318"/>
                  </a:lnTo>
                  <a:lnTo>
                    <a:pt x="12596" y="1319"/>
                  </a:lnTo>
                  <a:lnTo>
                    <a:pt x="12634" y="1320"/>
                  </a:lnTo>
                  <a:lnTo>
                    <a:pt x="12671" y="1323"/>
                  </a:lnTo>
                  <a:lnTo>
                    <a:pt x="12708" y="1325"/>
                  </a:lnTo>
                  <a:lnTo>
                    <a:pt x="12720" y="1326"/>
                  </a:lnTo>
                  <a:lnTo>
                    <a:pt x="12735" y="1327"/>
                  </a:lnTo>
                  <a:lnTo>
                    <a:pt x="12749" y="1328"/>
                  </a:lnTo>
                  <a:lnTo>
                    <a:pt x="12766" y="1329"/>
                  </a:lnTo>
                  <a:lnTo>
                    <a:pt x="12782" y="1331"/>
                  </a:lnTo>
                  <a:lnTo>
                    <a:pt x="12797" y="1332"/>
                  </a:lnTo>
                  <a:lnTo>
                    <a:pt x="12812" y="1333"/>
                  </a:lnTo>
                  <a:lnTo>
                    <a:pt x="12826" y="1334"/>
                  </a:lnTo>
                  <a:lnTo>
                    <a:pt x="12840" y="1335"/>
                  </a:lnTo>
                  <a:lnTo>
                    <a:pt x="12852" y="1336"/>
                  </a:lnTo>
                  <a:lnTo>
                    <a:pt x="12862" y="1337"/>
                  </a:lnTo>
                  <a:lnTo>
                    <a:pt x="12870" y="1337"/>
                  </a:lnTo>
                  <a:lnTo>
                    <a:pt x="12870" y="1405"/>
                  </a:lnTo>
                  <a:close/>
                  <a:moveTo>
                    <a:pt x="13452" y="1091"/>
                  </a:moveTo>
                  <a:lnTo>
                    <a:pt x="13452" y="1062"/>
                  </a:lnTo>
                  <a:lnTo>
                    <a:pt x="13452" y="1031"/>
                  </a:lnTo>
                  <a:lnTo>
                    <a:pt x="13451" y="997"/>
                  </a:lnTo>
                  <a:lnTo>
                    <a:pt x="13450" y="962"/>
                  </a:lnTo>
                  <a:lnTo>
                    <a:pt x="13450" y="925"/>
                  </a:lnTo>
                  <a:lnTo>
                    <a:pt x="13449" y="889"/>
                  </a:lnTo>
                  <a:lnTo>
                    <a:pt x="13449" y="851"/>
                  </a:lnTo>
                  <a:lnTo>
                    <a:pt x="13449" y="813"/>
                  </a:lnTo>
                  <a:lnTo>
                    <a:pt x="13448" y="774"/>
                  </a:lnTo>
                  <a:lnTo>
                    <a:pt x="13447" y="737"/>
                  </a:lnTo>
                  <a:lnTo>
                    <a:pt x="13446" y="699"/>
                  </a:lnTo>
                  <a:lnTo>
                    <a:pt x="13445" y="663"/>
                  </a:lnTo>
                  <a:lnTo>
                    <a:pt x="13443" y="628"/>
                  </a:lnTo>
                  <a:lnTo>
                    <a:pt x="13443" y="595"/>
                  </a:lnTo>
                  <a:lnTo>
                    <a:pt x="13442" y="564"/>
                  </a:lnTo>
                  <a:lnTo>
                    <a:pt x="13441" y="534"/>
                  </a:lnTo>
                  <a:lnTo>
                    <a:pt x="13440" y="508"/>
                  </a:lnTo>
                  <a:lnTo>
                    <a:pt x="13439" y="484"/>
                  </a:lnTo>
                  <a:lnTo>
                    <a:pt x="13438" y="463"/>
                  </a:lnTo>
                  <a:lnTo>
                    <a:pt x="13437" y="446"/>
                  </a:lnTo>
                  <a:lnTo>
                    <a:pt x="13435" y="427"/>
                  </a:lnTo>
                  <a:lnTo>
                    <a:pt x="13432" y="410"/>
                  </a:lnTo>
                  <a:lnTo>
                    <a:pt x="13429" y="392"/>
                  </a:lnTo>
                  <a:lnTo>
                    <a:pt x="13425" y="374"/>
                  </a:lnTo>
                  <a:lnTo>
                    <a:pt x="13421" y="356"/>
                  </a:lnTo>
                  <a:lnTo>
                    <a:pt x="13415" y="340"/>
                  </a:lnTo>
                  <a:lnTo>
                    <a:pt x="13409" y="322"/>
                  </a:lnTo>
                  <a:lnTo>
                    <a:pt x="13403" y="305"/>
                  </a:lnTo>
                  <a:lnTo>
                    <a:pt x="13395" y="289"/>
                  </a:lnTo>
                  <a:lnTo>
                    <a:pt x="13387" y="272"/>
                  </a:lnTo>
                  <a:lnTo>
                    <a:pt x="13378" y="256"/>
                  </a:lnTo>
                  <a:lnTo>
                    <a:pt x="13369" y="241"/>
                  </a:lnTo>
                  <a:lnTo>
                    <a:pt x="13359" y="226"/>
                  </a:lnTo>
                  <a:lnTo>
                    <a:pt x="13349" y="211"/>
                  </a:lnTo>
                  <a:lnTo>
                    <a:pt x="13339" y="196"/>
                  </a:lnTo>
                  <a:lnTo>
                    <a:pt x="13326" y="182"/>
                  </a:lnTo>
                  <a:lnTo>
                    <a:pt x="13315" y="169"/>
                  </a:lnTo>
                  <a:lnTo>
                    <a:pt x="13302" y="156"/>
                  </a:lnTo>
                  <a:lnTo>
                    <a:pt x="13289" y="144"/>
                  </a:lnTo>
                  <a:lnTo>
                    <a:pt x="13275" y="132"/>
                  </a:lnTo>
                  <a:lnTo>
                    <a:pt x="13262" y="121"/>
                  </a:lnTo>
                  <a:lnTo>
                    <a:pt x="13247" y="110"/>
                  </a:lnTo>
                  <a:lnTo>
                    <a:pt x="13232" y="101"/>
                  </a:lnTo>
                  <a:lnTo>
                    <a:pt x="13216" y="92"/>
                  </a:lnTo>
                  <a:lnTo>
                    <a:pt x="13199" y="83"/>
                  </a:lnTo>
                  <a:lnTo>
                    <a:pt x="13183" y="75"/>
                  </a:lnTo>
                  <a:lnTo>
                    <a:pt x="13166" y="69"/>
                  </a:lnTo>
                  <a:lnTo>
                    <a:pt x="13148" y="63"/>
                  </a:lnTo>
                  <a:lnTo>
                    <a:pt x="13130" y="57"/>
                  </a:lnTo>
                  <a:lnTo>
                    <a:pt x="13112" y="53"/>
                  </a:lnTo>
                  <a:lnTo>
                    <a:pt x="13093" y="49"/>
                  </a:lnTo>
                  <a:lnTo>
                    <a:pt x="13074" y="47"/>
                  </a:lnTo>
                  <a:lnTo>
                    <a:pt x="13047" y="44"/>
                  </a:lnTo>
                  <a:lnTo>
                    <a:pt x="13018" y="41"/>
                  </a:lnTo>
                  <a:lnTo>
                    <a:pt x="12990" y="39"/>
                  </a:lnTo>
                  <a:lnTo>
                    <a:pt x="12962" y="36"/>
                  </a:lnTo>
                  <a:lnTo>
                    <a:pt x="12934" y="33"/>
                  </a:lnTo>
                  <a:lnTo>
                    <a:pt x="12905" y="31"/>
                  </a:lnTo>
                  <a:lnTo>
                    <a:pt x="12875" y="29"/>
                  </a:lnTo>
                  <a:lnTo>
                    <a:pt x="12846" y="27"/>
                  </a:lnTo>
                  <a:lnTo>
                    <a:pt x="12816" y="24"/>
                  </a:lnTo>
                  <a:lnTo>
                    <a:pt x="12786" y="22"/>
                  </a:lnTo>
                  <a:lnTo>
                    <a:pt x="12756" y="20"/>
                  </a:lnTo>
                  <a:lnTo>
                    <a:pt x="12724" y="19"/>
                  </a:lnTo>
                  <a:lnTo>
                    <a:pt x="12694" y="17"/>
                  </a:lnTo>
                  <a:lnTo>
                    <a:pt x="12664" y="15"/>
                  </a:lnTo>
                  <a:lnTo>
                    <a:pt x="12633" y="14"/>
                  </a:lnTo>
                  <a:lnTo>
                    <a:pt x="12602" y="11"/>
                  </a:lnTo>
                  <a:lnTo>
                    <a:pt x="12572" y="10"/>
                  </a:lnTo>
                  <a:lnTo>
                    <a:pt x="12541" y="9"/>
                  </a:lnTo>
                  <a:lnTo>
                    <a:pt x="12510" y="7"/>
                  </a:lnTo>
                  <a:lnTo>
                    <a:pt x="12480" y="6"/>
                  </a:lnTo>
                  <a:lnTo>
                    <a:pt x="12449" y="5"/>
                  </a:lnTo>
                  <a:lnTo>
                    <a:pt x="12419" y="4"/>
                  </a:lnTo>
                  <a:lnTo>
                    <a:pt x="12389" y="3"/>
                  </a:lnTo>
                  <a:lnTo>
                    <a:pt x="12359" y="3"/>
                  </a:lnTo>
                  <a:lnTo>
                    <a:pt x="12329" y="2"/>
                  </a:lnTo>
                  <a:lnTo>
                    <a:pt x="12298" y="1"/>
                  </a:lnTo>
                  <a:lnTo>
                    <a:pt x="12269" y="1"/>
                  </a:lnTo>
                  <a:lnTo>
                    <a:pt x="12241" y="1"/>
                  </a:lnTo>
                  <a:lnTo>
                    <a:pt x="12212" y="0"/>
                  </a:lnTo>
                  <a:lnTo>
                    <a:pt x="12184" y="0"/>
                  </a:lnTo>
                  <a:lnTo>
                    <a:pt x="12156" y="0"/>
                  </a:lnTo>
                  <a:lnTo>
                    <a:pt x="12128" y="0"/>
                  </a:lnTo>
                  <a:lnTo>
                    <a:pt x="12101" y="0"/>
                  </a:lnTo>
                  <a:lnTo>
                    <a:pt x="12073" y="0"/>
                  </a:lnTo>
                  <a:lnTo>
                    <a:pt x="12045" y="0"/>
                  </a:lnTo>
                  <a:lnTo>
                    <a:pt x="12015" y="1"/>
                  </a:lnTo>
                  <a:lnTo>
                    <a:pt x="11986" y="1"/>
                  </a:lnTo>
                  <a:lnTo>
                    <a:pt x="11954" y="1"/>
                  </a:lnTo>
                  <a:lnTo>
                    <a:pt x="11923" y="2"/>
                  </a:lnTo>
                  <a:lnTo>
                    <a:pt x="11891" y="3"/>
                  </a:lnTo>
                  <a:lnTo>
                    <a:pt x="11859" y="3"/>
                  </a:lnTo>
                  <a:lnTo>
                    <a:pt x="11826" y="4"/>
                  </a:lnTo>
                  <a:lnTo>
                    <a:pt x="11793" y="5"/>
                  </a:lnTo>
                  <a:lnTo>
                    <a:pt x="11760" y="6"/>
                  </a:lnTo>
                  <a:lnTo>
                    <a:pt x="11727" y="7"/>
                  </a:lnTo>
                  <a:lnTo>
                    <a:pt x="11693" y="9"/>
                  </a:lnTo>
                  <a:lnTo>
                    <a:pt x="11659" y="10"/>
                  </a:lnTo>
                  <a:lnTo>
                    <a:pt x="11625" y="11"/>
                  </a:lnTo>
                  <a:lnTo>
                    <a:pt x="11591" y="14"/>
                  </a:lnTo>
                  <a:lnTo>
                    <a:pt x="11558" y="15"/>
                  </a:lnTo>
                  <a:lnTo>
                    <a:pt x="11524" y="17"/>
                  </a:lnTo>
                  <a:lnTo>
                    <a:pt x="11491" y="19"/>
                  </a:lnTo>
                  <a:lnTo>
                    <a:pt x="11458" y="20"/>
                  </a:lnTo>
                  <a:lnTo>
                    <a:pt x="11425" y="22"/>
                  </a:lnTo>
                  <a:lnTo>
                    <a:pt x="11392" y="24"/>
                  </a:lnTo>
                  <a:lnTo>
                    <a:pt x="11359" y="27"/>
                  </a:lnTo>
                  <a:lnTo>
                    <a:pt x="11328" y="29"/>
                  </a:lnTo>
                  <a:lnTo>
                    <a:pt x="11297" y="31"/>
                  </a:lnTo>
                  <a:lnTo>
                    <a:pt x="11267" y="33"/>
                  </a:lnTo>
                  <a:lnTo>
                    <a:pt x="11237" y="36"/>
                  </a:lnTo>
                  <a:lnTo>
                    <a:pt x="11207" y="39"/>
                  </a:lnTo>
                  <a:lnTo>
                    <a:pt x="11179" y="41"/>
                  </a:lnTo>
                  <a:lnTo>
                    <a:pt x="11151" y="44"/>
                  </a:lnTo>
                  <a:lnTo>
                    <a:pt x="11123" y="47"/>
                  </a:lnTo>
                  <a:lnTo>
                    <a:pt x="11114" y="48"/>
                  </a:lnTo>
                  <a:lnTo>
                    <a:pt x="11102" y="49"/>
                  </a:lnTo>
                  <a:lnTo>
                    <a:pt x="11089" y="50"/>
                  </a:lnTo>
                  <a:lnTo>
                    <a:pt x="11072" y="51"/>
                  </a:lnTo>
                  <a:lnTo>
                    <a:pt x="11055" y="53"/>
                  </a:lnTo>
                  <a:lnTo>
                    <a:pt x="11036" y="55"/>
                  </a:lnTo>
                  <a:lnTo>
                    <a:pt x="11017" y="57"/>
                  </a:lnTo>
                  <a:lnTo>
                    <a:pt x="10996" y="60"/>
                  </a:lnTo>
                  <a:lnTo>
                    <a:pt x="10977" y="63"/>
                  </a:lnTo>
                  <a:lnTo>
                    <a:pt x="10957" y="66"/>
                  </a:lnTo>
                  <a:lnTo>
                    <a:pt x="10937" y="68"/>
                  </a:lnTo>
                  <a:lnTo>
                    <a:pt x="10919" y="70"/>
                  </a:lnTo>
                  <a:lnTo>
                    <a:pt x="10901" y="72"/>
                  </a:lnTo>
                  <a:lnTo>
                    <a:pt x="10885" y="74"/>
                  </a:lnTo>
                  <a:lnTo>
                    <a:pt x="10871" y="76"/>
                  </a:lnTo>
                  <a:lnTo>
                    <a:pt x="10858" y="78"/>
                  </a:lnTo>
                  <a:lnTo>
                    <a:pt x="10858" y="89"/>
                  </a:lnTo>
                  <a:lnTo>
                    <a:pt x="10860" y="117"/>
                  </a:lnTo>
                  <a:lnTo>
                    <a:pt x="10862" y="157"/>
                  </a:lnTo>
                  <a:lnTo>
                    <a:pt x="10865" y="204"/>
                  </a:lnTo>
                  <a:lnTo>
                    <a:pt x="10868" y="253"/>
                  </a:lnTo>
                  <a:lnTo>
                    <a:pt x="10872" y="297"/>
                  </a:lnTo>
                  <a:lnTo>
                    <a:pt x="10875" y="332"/>
                  </a:lnTo>
                  <a:lnTo>
                    <a:pt x="10879" y="351"/>
                  </a:lnTo>
                  <a:lnTo>
                    <a:pt x="10886" y="376"/>
                  </a:lnTo>
                  <a:lnTo>
                    <a:pt x="10897" y="409"/>
                  </a:lnTo>
                  <a:lnTo>
                    <a:pt x="10900" y="418"/>
                  </a:lnTo>
                  <a:lnTo>
                    <a:pt x="10905" y="426"/>
                  </a:lnTo>
                  <a:lnTo>
                    <a:pt x="10910" y="436"/>
                  </a:lnTo>
                  <a:lnTo>
                    <a:pt x="10915" y="446"/>
                  </a:lnTo>
                  <a:lnTo>
                    <a:pt x="10923" y="455"/>
                  </a:lnTo>
                  <a:lnTo>
                    <a:pt x="10930" y="465"/>
                  </a:lnTo>
                  <a:lnTo>
                    <a:pt x="10939" y="475"/>
                  </a:lnTo>
                  <a:lnTo>
                    <a:pt x="10950" y="485"/>
                  </a:lnTo>
                  <a:lnTo>
                    <a:pt x="10964" y="498"/>
                  </a:lnTo>
                  <a:lnTo>
                    <a:pt x="10979" y="509"/>
                  </a:lnTo>
                  <a:lnTo>
                    <a:pt x="10994" y="518"/>
                  </a:lnTo>
                  <a:lnTo>
                    <a:pt x="11010" y="525"/>
                  </a:lnTo>
                  <a:lnTo>
                    <a:pt x="11025" y="530"/>
                  </a:lnTo>
                  <a:lnTo>
                    <a:pt x="11040" y="536"/>
                  </a:lnTo>
                  <a:lnTo>
                    <a:pt x="11055" y="539"/>
                  </a:lnTo>
                  <a:lnTo>
                    <a:pt x="11068" y="542"/>
                  </a:lnTo>
                  <a:lnTo>
                    <a:pt x="11093" y="544"/>
                  </a:lnTo>
                  <a:lnTo>
                    <a:pt x="11114" y="544"/>
                  </a:lnTo>
                  <a:lnTo>
                    <a:pt x="11127" y="543"/>
                  </a:lnTo>
                  <a:lnTo>
                    <a:pt x="11134" y="543"/>
                  </a:lnTo>
                  <a:lnTo>
                    <a:pt x="11161" y="540"/>
                  </a:lnTo>
                  <a:lnTo>
                    <a:pt x="11189" y="537"/>
                  </a:lnTo>
                  <a:lnTo>
                    <a:pt x="11217" y="535"/>
                  </a:lnTo>
                  <a:lnTo>
                    <a:pt x="11246" y="532"/>
                  </a:lnTo>
                  <a:lnTo>
                    <a:pt x="11276" y="529"/>
                  </a:lnTo>
                  <a:lnTo>
                    <a:pt x="11306" y="526"/>
                  </a:lnTo>
                  <a:lnTo>
                    <a:pt x="11337" y="524"/>
                  </a:lnTo>
                  <a:lnTo>
                    <a:pt x="11368" y="522"/>
                  </a:lnTo>
                  <a:lnTo>
                    <a:pt x="11401" y="520"/>
                  </a:lnTo>
                  <a:lnTo>
                    <a:pt x="11433" y="518"/>
                  </a:lnTo>
                  <a:lnTo>
                    <a:pt x="11465" y="516"/>
                  </a:lnTo>
                  <a:lnTo>
                    <a:pt x="11498" y="514"/>
                  </a:lnTo>
                  <a:lnTo>
                    <a:pt x="11532" y="512"/>
                  </a:lnTo>
                  <a:lnTo>
                    <a:pt x="11565" y="511"/>
                  </a:lnTo>
                  <a:lnTo>
                    <a:pt x="11598" y="509"/>
                  </a:lnTo>
                  <a:lnTo>
                    <a:pt x="11631" y="508"/>
                  </a:lnTo>
                  <a:lnTo>
                    <a:pt x="11665" y="505"/>
                  </a:lnTo>
                  <a:lnTo>
                    <a:pt x="11698" y="504"/>
                  </a:lnTo>
                  <a:lnTo>
                    <a:pt x="11731" y="503"/>
                  </a:lnTo>
                  <a:lnTo>
                    <a:pt x="11764" y="502"/>
                  </a:lnTo>
                  <a:lnTo>
                    <a:pt x="11798" y="501"/>
                  </a:lnTo>
                  <a:lnTo>
                    <a:pt x="11830" y="500"/>
                  </a:lnTo>
                  <a:lnTo>
                    <a:pt x="11862" y="499"/>
                  </a:lnTo>
                  <a:lnTo>
                    <a:pt x="11894" y="498"/>
                  </a:lnTo>
                  <a:lnTo>
                    <a:pt x="11925" y="498"/>
                  </a:lnTo>
                  <a:lnTo>
                    <a:pt x="11957" y="497"/>
                  </a:lnTo>
                  <a:lnTo>
                    <a:pt x="11987" y="497"/>
                  </a:lnTo>
                  <a:lnTo>
                    <a:pt x="12017" y="497"/>
                  </a:lnTo>
                  <a:lnTo>
                    <a:pt x="12046" y="496"/>
                  </a:lnTo>
                  <a:lnTo>
                    <a:pt x="12074" y="496"/>
                  </a:lnTo>
                  <a:lnTo>
                    <a:pt x="12102" y="496"/>
                  </a:lnTo>
                  <a:lnTo>
                    <a:pt x="12128" y="496"/>
                  </a:lnTo>
                  <a:lnTo>
                    <a:pt x="12147" y="496"/>
                  </a:lnTo>
                  <a:lnTo>
                    <a:pt x="12166" y="496"/>
                  </a:lnTo>
                  <a:lnTo>
                    <a:pt x="12185" y="496"/>
                  </a:lnTo>
                  <a:lnTo>
                    <a:pt x="12205" y="497"/>
                  </a:lnTo>
                  <a:lnTo>
                    <a:pt x="12226" y="497"/>
                  </a:lnTo>
                  <a:lnTo>
                    <a:pt x="12245" y="497"/>
                  </a:lnTo>
                  <a:lnTo>
                    <a:pt x="12266" y="498"/>
                  </a:lnTo>
                  <a:lnTo>
                    <a:pt x="12287" y="498"/>
                  </a:lnTo>
                  <a:lnTo>
                    <a:pt x="12308" y="499"/>
                  </a:lnTo>
                  <a:lnTo>
                    <a:pt x="12330" y="500"/>
                  </a:lnTo>
                  <a:lnTo>
                    <a:pt x="12350" y="500"/>
                  </a:lnTo>
                  <a:lnTo>
                    <a:pt x="12372" y="501"/>
                  </a:lnTo>
                  <a:lnTo>
                    <a:pt x="12393" y="502"/>
                  </a:lnTo>
                  <a:lnTo>
                    <a:pt x="12415" y="503"/>
                  </a:lnTo>
                  <a:lnTo>
                    <a:pt x="12436" y="504"/>
                  </a:lnTo>
                  <a:lnTo>
                    <a:pt x="12456" y="505"/>
                  </a:lnTo>
                  <a:lnTo>
                    <a:pt x="12478" y="507"/>
                  </a:lnTo>
                  <a:lnTo>
                    <a:pt x="12498" y="508"/>
                  </a:lnTo>
                  <a:lnTo>
                    <a:pt x="12519" y="509"/>
                  </a:lnTo>
                  <a:lnTo>
                    <a:pt x="12538" y="511"/>
                  </a:lnTo>
                  <a:lnTo>
                    <a:pt x="12558" y="512"/>
                  </a:lnTo>
                  <a:lnTo>
                    <a:pt x="12577" y="513"/>
                  </a:lnTo>
                  <a:lnTo>
                    <a:pt x="12596" y="514"/>
                  </a:lnTo>
                  <a:lnTo>
                    <a:pt x="12614" y="516"/>
                  </a:lnTo>
                  <a:lnTo>
                    <a:pt x="12650" y="518"/>
                  </a:lnTo>
                  <a:lnTo>
                    <a:pt x="12681" y="521"/>
                  </a:lnTo>
                  <a:lnTo>
                    <a:pt x="12710" y="524"/>
                  </a:lnTo>
                  <a:lnTo>
                    <a:pt x="12736" y="527"/>
                  </a:lnTo>
                  <a:lnTo>
                    <a:pt x="12750" y="529"/>
                  </a:lnTo>
                  <a:lnTo>
                    <a:pt x="12764" y="534"/>
                  </a:lnTo>
                  <a:lnTo>
                    <a:pt x="12777" y="538"/>
                  </a:lnTo>
                  <a:lnTo>
                    <a:pt x="12789" y="543"/>
                  </a:lnTo>
                  <a:lnTo>
                    <a:pt x="12800" y="549"/>
                  </a:lnTo>
                  <a:lnTo>
                    <a:pt x="12811" y="557"/>
                  </a:lnTo>
                  <a:lnTo>
                    <a:pt x="12820" y="565"/>
                  </a:lnTo>
                  <a:lnTo>
                    <a:pt x="12828" y="574"/>
                  </a:lnTo>
                  <a:lnTo>
                    <a:pt x="12836" y="585"/>
                  </a:lnTo>
                  <a:lnTo>
                    <a:pt x="12842" y="595"/>
                  </a:lnTo>
                  <a:lnTo>
                    <a:pt x="12847" y="608"/>
                  </a:lnTo>
                  <a:lnTo>
                    <a:pt x="12852" y="620"/>
                  </a:lnTo>
                  <a:lnTo>
                    <a:pt x="12856" y="633"/>
                  </a:lnTo>
                  <a:lnTo>
                    <a:pt x="12860" y="647"/>
                  </a:lnTo>
                  <a:lnTo>
                    <a:pt x="12862" y="662"/>
                  </a:lnTo>
                  <a:lnTo>
                    <a:pt x="12864" y="677"/>
                  </a:lnTo>
                  <a:lnTo>
                    <a:pt x="12865" y="686"/>
                  </a:lnTo>
                  <a:lnTo>
                    <a:pt x="12866" y="695"/>
                  </a:lnTo>
                  <a:lnTo>
                    <a:pt x="12866" y="708"/>
                  </a:lnTo>
                  <a:lnTo>
                    <a:pt x="12867" y="722"/>
                  </a:lnTo>
                  <a:lnTo>
                    <a:pt x="12868" y="738"/>
                  </a:lnTo>
                  <a:lnTo>
                    <a:pt x="12869" y="755"/>
                  </a:lnTo>
                  <a:lnTo>
                    <a:pt x="12869" y="772"/>
                  </a:lnTo>
                  <a:lnTo>
                    <a:pt x="12870" y="791"/>
                  </a:lnTo>
                  <a:lnTo>
                    <a:pt x="12870" y="810"/>
                  </a:lnTo>
                  <a:lnTo>
                    <a:pt x="12870" y="829"/>
                  </a:lnTo>
                  <a:lnTo>
                    <a:pt x="12870" y="847"/>
                  </a:lnTo>
                  <a:lnTo>
                    <a:pt x="12870" y="866"/>
                  </a:lnTo>
                  <a:lnTo>
                    <a:pt x="12862" y="866"/>
                  </a:lnTo>
                  <a:lnTo>
                    <a:pt x="12852" y="865"/>
                  </a:lnTo>
                  <a:lnTo>
                    <a:pt x="12840" y="864"/>
                  </a:lnTo>
                  <a:lnTo>
                    <a:pt x="12827" y="863"/>
                  </a:lnTo>
                  <a:lnTo>
                    <a:pt x="12814" y="862"/>
                  </a:lnTo>
                  <a:lnTo>
                    <a:pt x="12799" y="861"/>
                  </a:lnTo>
                  <a:lnTo>
                    <a:pt x="12784" y="860"/>
                  </a:lnTo>
                  <a:lnTo>
                    <a:pt x="12768" y="858"/>
                  </a:lnTo>
                  <a:lnTo>
                    <a:pt x="12752" y="857"/>
                  </a:lnTo>
                  <a:lnTo>
                    <a:pt x="12738" y="856"/>
                  </a:lnTo>
                  <a:lnTo>
                    <a:pt x="12724" y="855"/>
                  </a:lnTo>
                  <a:lnTo>
                    <a:pt x="12711" y="854"/>
                  </a:lnTo>
                  <a:lnTo>
                    <a:pt x="12675" y="851"/>
                  </a:lnTo>
                  <a:lnTo>
                    <a:pt x="12637" y="850"/>
                  </a:lnTo>
                  <a:lnTo>
                    <a:pt x="12599" y="848"/>
                  </a:lnTo>
                  <a:lnTo>
                    <a:pt x="12558" y="847"/>
                  </a:lnTo>
                  <a:lnTo>
                    <a:pt x="12538" y="846"/>
                  </a:lnTo>
                  <a:lnTo>
                    <a:pt x="12518" y="846"/>
                  </a:lnTo>
                  <a:lnTo>
                    <a:pt x="12497" y="845"/>
                  </a:lnTo>
                  <a:lnTo>
                    <a:pt x="12477" y="844"/>
                  </a:lnTo>
                  <a:lnTo>
                    <a:pt x="12456" y="844"/>
                  </a:lnTo>
                  <a:lnTo>
                    <a:pt x="12437" y="843"/>
                  </a:lnTo>
                  <a:lnTo>
                    <a:pt x="12417" y="843"/>
                  </a:lnTo>
                  <a:lnTo>
                    <a:pt x="12396" y="842"/>
                  </a:lnTo>
                  <a:lnTo>
                    <a:pt x="12357" y="841"/>
                  </a:lnTo>
                  <a:lnTo>
                    <a:pt x="12318" y="841"/>
                  </a:lnTo>
                  <a:lnTo>
                    <a:pt x="12282" y="840"/>
                  </a:lnTo>
                  <a:lnTo>
                    <a:pt x="12246" y="839"/>
                  </a:lnTo>
                  <a:lnTo>
                    <a:pt x="12212" y="839"/>
                  </a:lnTo>
                  <a:lnTo>
                    <a:pt x="12182" y="838"/>
                  </a:lnTo>
                  <a:lnTo>
                    <a:pt x="12154" y="838"/>
                  </a:lnTo>
                  <a:lnTo>
                    <a:pt x="12128" y="838"/>
                  </a:lnTo>
                  <a:lnTo>
                    <a:pt x="12102" y="838"/>
                  </a:lnTo>
                  <a:lnTo>
                    <a:pt x="12074" y="838"/>
                  </a:lnTo>
                  <a:lnTo>
                    <a:pt x="12046" y="838"/>
                  </a:lnTo>
                  <a:lnTo>
                    <a:pt x="12018" y="839"/>
                  </a:lnTo>
                  <a:lnTo>
                    <a:pt x="11989" y="839"/>
                  </a:lnTo>
                  <a:lnTo>
                    <a:pt x="11960" y="840"/>
                  </a:lnTo>
                  <a:lnTo>
                    <a:pt x="11930" y="840"/>
                  </a:lnTo>
                  <a:lnTo>
                    <a:pt x="11899" y="841"/>
                  </a:lnTo>
                  <a:lnTo>
                    <a:pt x="11869" y="842"/>
                  </a:lnTo>
                  <a:lnTo>
                    <a:pt x="11838" y="842"/>
                  </a:lnTo>
                  <a:lnTo>
                    <a:pt x="11808" y="843"/>
                  </a:lnTo>
                  <a:lnTo>
                    <a:pt x="11777" y="844"/>
                  </a:lnTo>
                  <a:lnTo>
                    <a:pt x="11746" y="845"/>
                  </a:lnTo>
                  <a:lnTo>
                    <a:pt x="11714" y="846"/>
                  </a:lnTo>
                  <a:lnTo>
                    <a:pt x="11683" y="848"/>
                  </a:lnTo>
                  <a:lnTo>
                    <a:pt x="11651" y="849"/>
                  </a:lnTo>
                  <a:lnTo>
                    <a:pt x="11620" y="850"/>
                  </a:lnTo>
                  <a:lnTo>
                    <a:pt x="11589" y="853"/>
                  </a:lnTo>
                  <a:lnTo>
                    <a:pt x="11558" y="855"/>
                  </a:lnTo>
                  <a:lnTo>
                    <a:pt x="11526" y="856"/>
                  </a:lnTo>
                  <a:lnTo>
                    <a:pt x="11496" y="858"/>
                  </a:lnTo>
                  <a:lnTo>
                    <a:pt x="11465" y="860"/>
                  </a:lnTo>
                  <a:lnTo>
                    <a:pt x="11435" y="862"/>
                  </a:lnTo>
                  <a:lnTo>
                    <a:pt x="11404" y="865"/>
                  </a:lnTo>
                  <a:lnTo>
                    <a:pt x="11374" y="867"/>
                  </a:lnTo>
                  <a:lnTo>
                    <a:pt x="11344" y="869"/>
                  </a:lnTo>
                  <a:lnTo>
                    <a:pt x="11314" y="871"/>
                  </a:lnTo>
                  <a:lnTo>
                    <a:pt x="11285" y="874"/>
                  </a:lnTo>
                  <a:lnTo>
                    <a:pt x="11257" y="876"/>
                  </a:lnTo>
                  <a:lnTo>
                    <a:pt x="11229" y="880"/>
                  </a:lnTo>
                  <a:lnTo>
                    <a:pt x="11201" y="882"/>
                  </a:lnTo>
                  <a:lnTo>
                    <a:pt x="11174" y="885"/>
                  </a:lnTo>
                  <a:lnTo>
                    <a:pt x="11149" y="889"/>
                  </a:lnTo>
                  <a:lnTo>
                    <a:pt x="11124" y="893"/>
                  </a:lnTo>
                  <a:lnTo>
                    <a:pt x="11100" y="899"/>
                  </a:lnTo>
                  <a:lnTo>
                    <a:pt x="11078" y="907"/>
                  </a:lnTo>
                  <a:lnTo>
                    <a:pt x="11057" y="915"/>
                  </a:lnTo>
                  <a:lnTo>
                    <a:pt x="11036" y="924"/>
                  </a:lnTo>
                  <a:lnTo>
                    <a:pt x="11017" y="936"/>
                  </a:lnTo>
                  <a:lnTo>
                    <a:pt x="10999" y="947"/>
                  </a:lnTo>
                  <a:lnTo>
                    <a:pt x="10981" y="961"/>
                  </a:lnTo>
                  <a:lnTo>
                    <a:pt x="10965" y="974"/>
                  </a:lnTo>
                  <a:lnTo>
                    <a:pt x="10950" y="990"/>
                  </a:lnTo>
                  <a:lnTo>
                    <a:pt x="10935" y="1006"/>
                  </a:lnTo>
                  <a:lnTo>
                    <a:pt x="10922" y="1023"/>
                  </a:lnTo>
                  <a:lnTo>
                    <a:pt x="10909" y="1041"/>
                  </a:lnTo>
                  <a:lnTo>
                    <a:pt x="10898" y="1061"/>
                  </a:lnTo>
                  <a:lnTo>
                    <a:pt x="10886" y="1081"/>
                  </a:lnTo>
                  <a:lnTo>
                    <a:pt x="10877" y="1103"/>
                  </a:lnTo>
                  <a:lnTo>
                    <a:pt x="10868" y="1123"/>
                  </a:lnTo>
                  <a:lnTo>
                    <a:pt x="10859" y="1146"/>
                  </a:lnTo>
                  <a:lnTo>
                    <a:pt x="10852" y="1169"/>
                  </a:lnTo>
                  <a:lnTo>
                    <a:pt x="10845" y="1194"/>
                  </a:lnTo>
                  <a:lnTo>
                    <a:pt x="10840" y="1219"/>
                  </a:lnTo>
                  <a:lnTo>
                    <a:pt x="10834" y="1244"/>
                  </a:lnTo>
                  <a:lnTo>
                    <a:pt x="10829" y="1271"/>
                  </a:lnTo>
                  <a:lnTo>
                    <a:pt x="10824" y="1309"/>
                  </a:lnTo>
                  <a:lnTo>
                    <a:pt x="10821" y="1348"/>
                  </a:lnTo>
                  <a:lnTo>
                    <a:pt x="10818" y="1386"/>
                  </a:lnTo>
                  <a:lnTo>
                    <a:pt x="10815" y="1425"/>
                  </a:lnTo>
                  <a:lnTo>
                    <a:pt x="10814" y="1444"/>
                  </a:lnTo>
                  <a:lnTo>
                    <a:pt x="10814" y="1464"/>
                  </a:lnTo>
                  <a:lnTo>
                    <a:pt x="10813" y="1485"/>
                  </a:lnTo>
                  <a:lnTo>
                    <a:pt x="10812" y="1505"/>
                  </a:lnTo>
                  <a:lnTo>
                    <a:pt x="10812" y="1526"/>
                  </a:lnTo>
                  <a:lnTo>
                    <a:pt x="10812" y="1546"/>
                  </a:lnTo>
                  <a:lnTo>
                    <a:pt x="10812" y="1566"/>
                  </a:lnTo>
                  <a:lnTo>
                    <a:pt x="10812" y="1588"/>
                  </a:lnTo>
                  <a:lnTo>
                    <a:pt x="10812" y="1609"/>
                  </a:lnTo>
                  <a:lnTo>
                    <a:pt x="10812" y="1630"/>
                  </a:lnTo>
                  <a:lnTo>
                    <a:pt x="10812" y="1651"/>
                  </a:lnTo>
                  <a:lnTo>
                    <a:pt x="10812" y="1672"/>
                  </a:lnTo>
                  <a:lnTo>
                    <a:pt x="10813" y="1691"/>
                  </a:lnTo>
                  <a:lnTo>
                    <a:pt x="10814" y="1712"/>
                  </a:lnTo>
                  <a:lnTo>
                    <a:pt x="10814" y="1733"/>
                  </a:lnTo>
                  <a:lnTo>
                    <a:pt x="10815" y="1753"/>
                  </a:lnTo>
                  <a:lnTo>
                    <a:pt x="10818" y="1793"/>
                  </a:lnTo>
                  <a:lnTo>
                    <a:pt x="10821" y="1832"/>
                  </a:lnTo>
                  <a:lnTo>
                    <a:pt x="10824" y="1871"/>
                  </a:lnTo>
                  <a:lnTo>
                    <a:pt x="10829" y="1908"/>
                  </a:lnTo>
                  <a:lnTo>
                    <a:pt x="10834" y="1935"/>
                  </a:lnTo>
                  <a:lnTo>
                    <a:pt x="10840" y="1961"/>
                  </a:lnTo>
                  <a:lnTo>
                    <a:pt x="10845" y="1987"/>
                  </a:lnTo>
                  <a:lnTo>
                    <a:pt x="10852" y="2012"/>
                  </a:lnTo>
                  <a:lnTo>
                    <a:pt x="10859" y="2036"/>
                  </a:lnTo>
                  <a:lnTo>
                    <a:pt x="10868" y="2059"/>
                  </a:lnTo>
                  <a:lnTo>
                    <a:pt x="10877" y="2082"/>
                  </a:lnTo>
                  <a:lnTo>
                    <a:pt x="10886" y="2104"/>
                  </a:lnTo>
                  <a:lnTo>
                    <a:pt x="10898" y="2126"/>
                  </a:lnTo>
                  <a:lnTo>
                    <a:pt x="10909" y="2146"/>
                  </a:lnTo>
                  <a:lnTo>
                    <a:pt x="10922" y="2166"/>
                  </a:lnTo>
                  <a:lnTo>
                    <a:pt x="10935" y="2183"/>
                  </a:lnTo>
                  <a:lnTo>
                    <a:pt x="10950" y="2201"/>
                  </a:lnTo>
                  <a:lnTo>
                    <a:pt x="10965" y="2218"/>
                  </a:lnTo>
                  <a:lnTo>
                    <a:pt x="10981" y="2232"/>
                  </a:lnTo>
                  <a:lnTo>
                    <a:pt x="10999" y="2247"/>
                  </a:lnTo>
                  <a:lnTo>
                    <a:pt x="11017" y="2259"/>
                  </a:lnTo>
                  <a:lnTo>
                    <a:pt x="11036" y="2271"/>
                  </a:lnTo>
                  <a:lnTo>
                    <a:pt x="11057" y="2281"/>
                  </a:lnTo>
                  <a:lnTo>
                    <a:pt x="11078" y="2291"/>
                  </a:lnTo>
                  <a:lnTo>
                    <a:pt x="11100" y="2298"/>
                  </a:lnTo>
                  <a:lnTo>
                    <a:pt x="11124" y="2304"/>
                  </a:lnTo>
                  <a:lnTo>
                    <a:pt x="11149" y="2310"/>
                  </a:lnTo>
                  <a:lnTo>
                    <a:pt x="11174" y="2314"/>
                  </a:lnTo>
                  <a:lnTo>
                    <a:pt x="11201" y="2316"/>
                  </a:lnTo>
                  <a:lnTo>
                    <a:pt x="11228" y="2319"/>
                  </a:lnTo>
                  <a:lnTo>
                    <a:pt x="11256" y="2322"/>
                  </a:lnTo>
                  <a:lnTo>
                    <a:pt x="11284" y="2324"/>
                  </a:lnTo>
                  <a:lnTo>
                    <a:pt x="11313" y="2327"/>
                  </a:lnTo>
                  <a:lnTo>
                    <a:pt x="11342" y="2329"/>
                  </a:lnTo>
                  <a:lnTo>
                    <a:pt x="11372" y="2331"/>
                  </a:lnTo>
                  <a:lnTo>
                    <a:pt x="11402" y="2333"/>
                  </a:lnTo>
                  <a:lnTo>
                    <a:pt x="11433" y="2337"/>
                  </a:lnTo>
                  <a:lnTo>
                    <a:pt x="11463" y="2339"/>
                  </a:lnTo>
                  <a:lnTo>
                    <a:pt x="11494" y="2340"/>
                  </a:lnTo>
                  <a:lnTo>
                    <a:pt x="11524" y="2342"/>
                  </a:lnTo>
                  <a:lnTo>
                    <a:pt x="11555" y="2344"/>
                  </a:lnTo>
                  <a:lnTo>
                    <a:pt x="11588" y="2345"/>
                  </a:lnTo>
                  <a:lnTo>
                    <a:pt x="11619" y="2347"/>
                  </a:lnTo>
                  <a:lnTo>
                    <a:pt x="11651" y="2349"/>
                  </a:lnTo>
                  <a:lnTo>
                    <a:pt x="11682" y="2350"/>
                  </a:lnTo>
                  <a:lnTo>
                    <a:pt x="11713" y="2351"/>
                  </a:lnTo>
                  <a:lnTo>
                    <a:pt x="11745" y="2352"/>
                  </a:lnTo>
                  <a:lnTo>
                    <a:pt x="11776" y="2353"/>
                  </a:lnTo>
                  <a:lnTo>
                    <a:pt x="11807" y="2354"/>
                  </a:lnTo>
                  <a:lnTo>
                    <a:pt x="11838" y="2355"/>
                  </a:lnTo>
                  <a:lnTo>
                    <a:pt x="11868" y="2356"/>
                  </a:lnTo>
                  <a:lnTo>
                    <a:pt x="11899" y="2357"/>
                  </a:lnTo>
                  <a:lnTo>
                    <a:pt x="11930" y="2357"/>
                  </a:lnTo>
                  <a:lnTo>
                    <a:pt x="11960" y="2358"/>
                  </a:lnTo>
                  <a:lnTo>
                    <a:pt x="11989" y="2358"/>
                  </a:lnTo>
                  <a:lnTo>
                    <a:pt x="12018" y="2360"/>
                  </a:lnTo>
                  <a:lnTo>
                    <a:pt x="12046" y="2360"/>
                  </a:lnTo>
                  <a:lnTo>
                    <a:pt x="12074" y="2360"/>
                  </a:lnTo>
                  <a:lnTo>
                    <a:pt x="12102" y="2361"/>
                  </a:lnTo>
                  <a:lnTo>
                    <a:pt x="12128" y="2361"/>
                  </a:lnTo>
                  <a:lnTo>
                    <a:pt x="12156" y="2361"/>
                  </a:lnTo>
                  <a:lnTo>
                    <a:pt x="12184" y="2360"/>
                  </a:lnTo>
                  <a:lnTo>
                    <a:pt x="12212" y="2360"/>
                  </a:lnTo>
                  <a:lnTo>
                    <a:pt x="12241" y="2360"/>
                  </a:lnTo>
                  <a:lnTo>
                    <a:pt x="12269" y="2360"/>
                  </a:lnTo>
                  <a:lnTo>
                    <a:pt x="12298" y="2358"/>
                  </a:lnTo>
                  <a:lnTo>
                    <a:pt x="12329" y="2358"/>
                  </a:lnTo>
                  <a:lnTo>
                    <a:pt x="12359" y="2357"/>
                  </a:lnTo>
                  <a:lnTo>
                    <a:pt x="12388" y="2357"/>
                  </a:lnTo>
                  <a:lnTo>
                    <a:pt x="12418" y="2356"/>
                  </a:lnTo>
                  <a:lnTo>
                    <a:pt x="12448" y="2355"/>
                  </a:lnTo>
                  <a:lnTo>
                    <a:pt x="12479" y="2354"/>
                  </a:lnTo>
                  <a:lnTo>
                    <a:pt x="12509" y="2353"/>
                  </a:lnTo>
                  <a:lnTo>
                    <a:pt x="12539" y="2352"/>
                  </a:lnTo>
                  <a:lnTo>
                    <a:pt x="12571" y="2351"/>
                  </a:lnTo>
                  <a:lnTo>
                    <a:pt x="12601" y="2350"/>
                  </a:lnTo>
                  <a:lnTo>
                    <a:pt x="12632" y="2348"/>
                  </a:lnTo>
                  <a:lnTo>
                    <a:pt x="12662" y="2347"/>
                  </a:lnTo>
                  <a:lnTo>
                    <a:pt x="12692" y="2346"/>
                  </a:lnTo>
                  <a:lnTo>
                    <a:pt x="12723" y="2344"/>
                  </a:lnTo>
                  <a:lnTo>
                    <a:pt x="12754" y="2342"/>
                  </a:lnTo>
                  <a:lnTo>
                    <a:pt x="12784" y="2341"/>
                  </a:lnTo>
                  <a:lnTo>
                    <a:pt x="12814" y="2339"/>
                  </a:lnTo>
                  <a:lnTo>
                    <a:pt x="12844" y="2337"/>
                  </a:lnTo>
                  <a:lnTo>
                    <a:pt x="12873" y="2335"/>
                  </a:lnTo>
                  <a:lnTo>
                    <a:pt x="12902" y="2332"/>
                  </a:lnTo>
                  <a:lnTo>
                    <a:pt x="12931" y="2329"/>
                  </a:lnTo>
                  <a:lnTo>
                    <a:pt x="12959" y="2327"/>
                  </a:lnTo>
                  <a:lnTo>
                    <a:pt x="12987" y="2324"/>
                  </a:lnTo>
                  <a:lnTo>
                    <a:pt x="13015" y="2322"/>
                  </a:lnTo>
                  <a:lnTo>
                    <a:pt x="13043" y="2319"/>
                  </a:lnTo>
                  <a:lnTo>
                    <a:pt x="13070" y="2316"/>
                  </a:lnTo>
                  <a:lnTo>
                    <a:pt x="13090" y="2314"/>
                  </a:lnTo>
                  <a:lnTo>
                    <a:pt x="13109" y="2311"/>
                  </a:lnTo>
                  <a:lnTo>
                    <a:pt x="13127" y="2305"/>
                  </a:lnTo>
                  <a:lnTo>
                    <a:pt x="13145" y="2300"/>
                  </a:lnTo>
                  <a:lnTo>
                    <a:pt x="13162" y="2295"/>
                  </a:lnTo>
                  <a:lnTo>
                    <a:pt x="13180" y="2288"/>
                  </a:lnTo>
                  <a:lnTo>
                    <a:pt x="13196" y="2279"/>
                  </a:lnTo>
                  <a:lnTo>
                    <a:pt x="13212" y="2271"/>
                  </a:lnTo>
                  <a:lnTo>
                    <a:pt x="13228" y="2262"/>
                  </a:lnTo>
                  <a:lnTo>
                    <a:pt x="13243" y="2252"/>
                  </a:lnTo>
                  <a:lnTo>
                    <a:pt x="13257" y="2242"/>
                  </a:lnTo>
                  <a:lnTo>
                    <a:pt x="13272" y="2230"/>
                  </a:lnTo>
                  <a:lnTo>
                    <a:pt x="13286" y="2218"/>
                  </a:lnTo>
                  <a:lnTo>
                    <a:pt x="13299" y="2205"/>
                  </a:lnTo>
                  <a:lnTo>
                    <a:pt x="13312" y="2193"/>
                  </a:lnTo>
                  <a:lnTo>
                    <a:pt x="13323" y="2178"/>
                  </a:lnTo>
                  <a:lnTo>
                    <a:pt x="13334" y="2165"/>
                  </a:lnTo>
                  <a:lnTo>
                    <a:pt x="13346" y="2150"/>
                  </a:lnTo>
                  <a:lnTo>
                    <a:pt x="13356" y="2135"/>
                  </a:lnTo>
                  <a:lnTo>
                    <a:pt x="13367" y="2120"/>
                  </a:lnTo>
                  <a:lnTo>
                    <a:pt x="13375" y="2104"/>
                  </a:lnTo>
                  <a:lnTo>
                    <a:pt x="13384" y="2089"/>
                  </a:lnTo>
                  <a:lnTo>
                    <a:pt x="13392" y="2072"/>
                  </a:lnTo>
                  <a:lnTo>
                    <a:pt x="13399" y="2055"/>
                  </a:lnTo>
                  <a:lnTo>
                    <a:pt x="13406" y="2037"/>
                  </a:lnTo>
                  <a:lnTo>
                    <a:pt x="13411" y="2021"/>
                  </a:lnTo>
                  <a:lnTo>
                    <a:pt x="13417" y="2003"/>
                  </a:lnTo>
                  <a:lnTo>
                    <a:pt x="13422" y="1985"/>
                  </a:lnTo>
                  <a:lnTo>
                    <a:pt x="13426" y="1969"/>
                  </a:lnTo>
                  <a:lnTo>
                    <a:pt x="13429" y="1951"/>
                  </a:lnTo>
                  <a:lnTo>
                    <a:pt x="13432" y="1932"/>
                  </a:lnTo>
                  <a:lnTo>
                    <a:pt x="13434" y="1915"/>
                  </a:lnTo>
                  <a:lnTo>
                    <a:pt x="13435" y="1889"/>
                  </a:lnTo>
                  <a:lnTo>
                    <a:pt x="13437" y="1860"/>
                  </a:lnTo>
                  <a:lnTo>
                    <a:pt x="13438" y="1829"/>
                  </a:lnTo>
                  <a:lnTo>
                    <a:pt x="13440" y="1794"/>
                  </a:lnTo>
                  <a:lnTo>
                    <a:pt x="13441" y="1775"/>
                  </a:lnTo>
                  <a:lnTo>
                    <a:pt x="13441" y="1756"/>
                  </a:lnTo>
                  <a:lnTo>
                    <a:pt x="13442" y="1737"/>
                  </a:lnTo>
                  <a:lnTo>
                    <a:pt x="13443" y="1718"/>
                  </a:lnTo>
                  <a:lnTo>
                    <a:pt x="13443" y="1697"/>
                  </a:lnTo>
                  <a:lnTo>
                    <a:pt x="13445" y="1676"/>
                  </a:lnTo>
                  <a:lnTo>
                    <a:pt x="13445" y="1655"/>
                  </a:lnTo>
                  <a:lnTo>
                    <a:pt x="13446" y="1633"/>
                  </a:lnTo>
                  <a:lnTo>
                    <a:pt x="13447" y="1612"/>
                  </a:lnTo>
                  <a:lnTo>
                    <a:pt x="13447" y="1590"/>
                  </a:lnTo>
                  <a:lnTo>
                    <a:pt x="13448" y="1569"/>
                  </a:lnTo>
                  <a:lnTo>
                    <a:pt x="13448" y="1547"/>
                  </a:lnTo>
                  <a:lnTo>
                    <a:pt x="13448" y="1526"/>
                  </a:lnTo>
                  <a:lnTo>
                    <a:pt x="13449" y="1504"/>
                  </a:lnTo>
                  <a:lnTo>
                    <a:pt x="13449" y="1482"/>
                  </a:lnTo>
                  <a:lnTo>
                    <a:pt x="13449" y="1460"/>
                  </a:lnTo>
                  <a:lnTo>
                    <a:pt x="13450" y="1439"/>
                  </a:lnTo>
                  <a:lnTo>
                    <a:pt x="13450" y="1418"/>
                  </a:lnTo>
                  <a:lnTo>
                    <a:pt x="13450" y="1398"/>
                  </a:lnTo>
                  <a:lnTo>
                    <a:pt x="13451" y="1378"/>
                  </a:lnTo>
                  <a:lnTo>
                    <a:pt x="13451" y="1358"/>
                  </a:lnTo>
                  <a:lnTo>
                    <a:pt x="13452" y="1338"/>
                  </a:lnTo>
                  <a:lnTo>
                    <a:pt x="13452" y="1319"/>
                  </a:lnTo>
                  <a:lnTo>
                    <a:pt x="13452" y="1302"/>
                  </a:lnTo>
                  <a:lnTo>
                    <a:pt x="13452" y="1265"/>
                  </a:lnTo>
                  <a:lnTo>
                    <a:pt x="13453" y="1234"/>
                  </a:lnTo>
                  <a:lnTo>
                    <a:pt x="13453" y="1205"/>
                  </a:lnTo>
                  <a:lnTo>
                    <a:pt x="13453" y="1180"/>
                  </a:lnTo>
                  <a:lnTo>
                    <a:pt x="13453" y="1163"/>
                  </a:lnTo>
                  <a:lnTo>
                    <a:pt x="13453" y="1142"/>
                  </a:lnTo>
                  <a:lnTo>
                    <a:pt x="13452" y="1118"/>
                  </a:lnTo>
                  <a:lnTo>
                    <a:pt x="13452" y="10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baseline="-25000" dirty="0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726" y="4092"/>
              <a:ext cx="874" cy="31"/>
            </a:xfrm>
            <a:custGeom>
              <a:avLst/>
              <a:gdLst>
                <a:gd name="T0" fmla="*/ 0 w 16613"/>
                <a:gd name="T1" fmla="*/ 579 h 579"/>
                <a:gd name="T2" fmla="*/ 6298 w 16613"/>
                <a:gd name="T3" fmla="*/ 578 h 579"/>
                <a:gd name="T4" fmla="*/ 6316 w 16613"/>
                <a:gd name="T5" fmla="*/ 571 h 579"/>
                <a:gd name="T6" fmla="*/ 6328 w 16613"/>
                <a:gd name="T7" fmla="*/ 562 h 579"/>
                <a:gd name="T8" fmla="*/ 6334 w 16613"/>
                <a:gd name="T9" fmla="*/ 548 h 579"/>
                <a:gd name="T10" fmla="*/ 6336 w 16613"/>
                <a:gd name="T11" fmla="*/ 532 h 579"/>
                <a:gd name="T12" fmla="*/ 6334 w 16613"/>
                <a:gd name="T13" fmla="*/ 515 h 579"/>
                <a:gd name="T14" fmla="*/ 6327 w 16613"/>
                <a:gd name="T15" fmla="*/ 489 h 579"/>
                <a:gd name="T16" fmla="*/ 6143 w 16613"/>
                <a:gd name="T17" fmla="*/ 105 h 579"/>
                <a:gd name="T18" fmla="*/ 6134 w 16613"/>
                <a:gd name="T19" fmla="*/ 87 h 579"/>
                <a:gd name="T20" fmla="*/ 6123 w 16613"/>
                <a:gd name="T21" fmla="*/ 71 h 579"/>
                <a:gd name="T22" fmla="*/ 6100 w 16613"/>
                <a:gd name="T23" fmla="*/ 46 h 579"/>
                <a:gd name="T24" fmla="*/ 6073 w 16613"/>
                <a:gd name="T25" fmla="*/ 27 h 579"/>
                <a:gd name="T26" fmla="*/ 6046 w 16613"/>
                <a:gd name="T27" fmla="*/ 15 h 579"/>
                <a:gd name="T28" fmla="*/ 6020 w 16613"/>
                <a:gd name="T29" fmla="*/ 7 h 579"/>
                <a:gd name="T30" fmla="*/ 5996 w 16613"/>
                <a:gd name="T31" fmla="*/ 2 h 579"/>
                <a:gd name="T32" fmla="*/ 5963 w 16613"/>
                <a:gd name="T33" fmla="*/ 0 h 579"/>
                <a:gd name="T34" fmla="*/ 10649 w 16613"/>
                <a:gd name="T35" fmla="*/ 0 h 579"/>
                <a:gd name="T36" fmla="*/ 10617 w 16613"/>
                <a:gd name="T37" fmla="*/ 2 h 579"/>
                <a:gd name="T38" fmla="*/ 10593 w 16613"/>
                <a:gd name="T39" fmla="*/ 7 h 579"/>
                <a:gd name="T40" fmla="*/ 10566 w 16613"/>
                <a:gd name="T41" fmla="*/ 15 h 579"/>
                <a:gd name="T42" fmla="*/ 10539 w 16613"/>
                <a:gd name="T43" fmla="*/ 27 h 579"/>
                <a:gd name="T44" fmla="*/ 10513 w 16613"/>
                <a:gd name="T45" fmla="*/ 46 h 579"/>
                <a:gd name="T46" fmla="*/ 10489 w 16613"/>
                <a:gd name="T47" fmla="*/ 71 h 579"/>
                <a:gd name="T48" fmla="*/ 10479 w 16613"/>
                <a:gd name="T49" fmla="*/ 87 h 579"/>
                <a:gd name="T50" fmla="*/ 10471 w 16613"/>
                <a:gd name="T51" fmla="*/ 105 h 579"/>
                <a:gd name="T52" fmla="*/ 10286 w 16613"/>
                <a:gd name="T53" fmla="*/ 489 h 579"/>
                <a:gd name="T54" fmla="*/ 10278 w 16613"/>
                <a:gd name="T55" fmla="*/ 515 h 579"/>
                <a:gd name="T56" fmla="*/ 10276 w 16613"/>
                <a:gd name="T57" fmla="*/ 532 h 579"/>
                <a:gd name="T58" fmla="*/ 10278 w 16613"/>
                <a:gd name="T59" fmla="*/ 548 h 579"/>
                <a:gd name="T60" fmla="*/ 10285 w 16613"/>
                <a:gd name="T61" fmla="*/ 562 h 579"/>
                <a:gd name="T62" fmla="*/ 10297 w 16613"/>
                <a:gd name="T63" fmla="*/ 571 h 579"/>
                <a:gd name="T64" fmla="*/ 10315 w 16613"/>
                <a:gd name="T65" fmla="*/ 578 h 579"/>
                <a:gd name="T66" fmla="*/ 16613 w 16613"/>
                <a:gd name="T67" fmla="*/ 579 h 579"/>
                <a:gd name="T68" fmla="*/ 10649 w 16613"/>
                <a:gd name="T6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613" h="579">
                  <a:moveTo>
                    <a:pt x="0" y="0"/>
                  </a:moveTo>
                  <a:lnTo>
                    <a:pt x="0" y="579"/>
                  </a:lnTo>
                  <a:lnTo>
                    <a:pt x="6286" y="579"/>
                  </a:lnTo>
                  <a:lnTo>
                    <a:pt x="6298" y="578"/>
                  </a:lnTo>
                  <a:lnTo>
                    <a:pt x="6308" y="576"/>
                  </a:lnTo>
                  <a:lnTo>
                    <a:pt x="6316" y="571"/>
                  </a:lnTo>
                  <a:lnTo>
                    <a:pt x="6323" y="567"/>
                  </a:lnTo>
                  <a:lnTo>
                    <a:pt x="6328" y="562"/>
                  </a:lnTo>
                  <a:lnTo>
                    <a:pt x="6332" y="556"/>
                  </a:lnTo>
                  <a:lnTo>
                    <a:pt x="6334" y="548"/>
                  </a:lnTo>
                  <a:lnTo>
                    <a:pt x="6336" y="540"/>
                  </a:lnTo>
                  <a:lnTo>
                    <a:pt x="6336" y="532"/>
                  </a:lnTo>
                  <a:lnTo>
                    <a:pt x="6336" y="523"/>
                  </a:lnTo>
                  <a:lnTo>
                    <a:pt x="6334" y="515"/>
                  </a:lnTo>
                  <a:lnTo>
                    <a:pt x="6333" y="507"/>
                  </a:lnTo>
                  <a:lnTo>
                    <a:pt x="6327" y="489"/>
                  </a:lnTo>
                  <a:lnTo>
                    <a:pt x="6321" y="473"/>
                  </a:lnTo>
                  <a:lnTo>
                    <a:pt x="6143" y="105"/>
                  </a:lnTo>
                  <a:lnTo>
                    <a:pt x="6139" y="95"/>
                  </a:lnTo>
                  <a:lnTo>
                    <a:pt x="6134" y="87"/>
                  </a:lnTo>
                  <a:lnTo>
                    <a:pt x="6129" y="78"/>
                  </a:lnTo>
                  <a:lnTo>
                    <a:pt x="6123" y="71"/>
                  </a:lnTo>
                  <a:lnTo>
                    <a:pt x="6113" y="58"/>
                  </a:lnTo>
                  <a:lnTo>
                    <a:pt x="6100" y="46"/>
                  </a:lnTo>
                  <a:lnTo>
                    <a:pt x="6087" y="37"/>
                  </a:lnTo>
                  <a:lnTo>
                    <a:pt x="6073" y="27"/>
                  </a:lnTo>
                  <a:lnTo>
                    <a:pt x="6060" y="21"/>
                  </a:lnTo>
                  <a:lnTo>
                    <a:pt x="6046" y="15"/>
                  </a:lnTo>
                  <a:lnTo>
                    <a:pt x="6033" y="11"/>
                  </a:lnTo>
                  <a:lnTo>
                    <a:pt x="6020" y="7"/>
                  </a:lnTo>
                  <a:lnTo>
                    <a:pt x="6008" y="4"/>
                  </a:lnTo>
                  <a:lnTo>
                    <a:pt x="5996" y="2"/>
                  </a:lnTo>
                  <a:lnTo>
                    <a:pt x="5977" y="0"/>
                  </a:lnTo>
                  <a:lnTo>
                    <a:pt x="5963" y="0"/>
                  </a:lnTo>
                  <a:lnTo>
                    <a:pt x="0" y="0"/>
                  </a:lnTo>
                  <a:close/>
                  <a:moveTo>
                    <a:pt x="10649" y="0"/>
                  </a:moveTo>
                  <a:lnTo>
                    <a:pt x="10637" y="0"/>
                  </a:lnTo>
                  <a:lnTo>
                    <a:pt x="10617" y="2"/>
                  </a:lnTo>
                  <a:lnTo>
                    <a:pt x="10606" y="4"/>
                  </a:lnTo>
                  <a:lnTo>
                    <a:pt x="10593" y="7"/>
                  </a:lnTo>
                  <a:lnTo>
                    <a:pt x="10580" y="11"/>
                  </a:lnTo>
                  <a:lnTo>
                    <a:pt x="10566" y="15"/>
                  </a:lnTo>
                  <a:lnTo>
                    <a:pt x="10553" y="21"/>
                  </a:lnTo>
                  <a:lnTo>
                    <a:pt x="10539" y="27"/>
                  </a:lnTo>
                  <a:lnTo>
                    <a:pt x="10526" y="37"/>
                  </a:lnTo>
                  <a:lnTo>
                    <a:pt x="10513" y="46"/>
                  </a:lnTo>
                  <a:lnTo>
                    <a:pt x="10501" y="58"/>
                  </a:lnTo>
                  <a:lnTo>
                    <a:pt x="10489" y="71"/>
                  </a:lnTo>
                  <a:lnTo>
                    <a:pt x="10484" y="78"/>
                  </a:lnTo>
                  <a:lnTo>
                    <a:pt x="10479" y="87"/>
                  </a:lnTo>
                  <a:lnTo>
                    <a:pt x="10475" y="95"/>
                  </a:lnTo>
                  <a:lnTo>
                    <a:pt x="10471" y="105"/>
                  </a:lnTo>
                  <a:lnTo>
                    <a:pt x="10293" y="473"/>
                  </a:lnTo>
                  <a:lnTo>
                    <a:pt x="10286" y="489"/>
                  </a:lnTo>
                  <a:lnTo>
                    <a:pt x="10280" y="507"/>
                  </a:lnTo>
                  <a:lnTo>
                    <a:pt x="10278" y="515"/>
                  </a:lnTo>
                  <a:lnTo>
                    <a:pt x="10277" y="523"/>
                  </a:lnTo>
                  <a:lnTo>
                    <a:pt x="10276" y="532"/>
                  </a:lnTo>
                  <a:lnTo>
                    <a:pt x="10277" y="540"/>
                  </a:lnTo>
                  <a:lnTo>
                    <a:pt x="10278" y="548"/>
                  </a:lnTo>
                  <a:lnTo>
                    <a:pt x="10282" y="556"/>
                  </a:lnTo>
                  <a:lnTo>
                    <a:pt x="10285" y="562"/>
                  </a:lnTo>
                  <a:lnTo>
                    <a:pt x="10290" y="567"/>
                  </a:lnTo>
                  <a:lnTo>
                    <a:pt x="10297" y="571"/>
                  </a:lnTo>
                  <a:lnTo>
                    <a:pt x="10305" y="576"/>
                  </a:lnTo>
                  <a:lnTo>
                    <a:pt x="10315" y="578"/>
                  </a:lnTo>
                  <a:lnTo>
                    <a:pt x="10327" y="579"/>
                  </a:lnTo>
                  <a:lnTo>
                    <a:pt x="16613" y="579"/>
                  </a:lnTo>
                  <a:lnTo>
                    <a:pt x="16613" y="0"/>
                  </a:lnTo>
                  <a:lnTo>
                    <a:pt x="10649" y="0"/>
                  </a:lnTo>
                  <a:close/>
                </a:path>
              </a:pathLst>
            </a:custGeom>
            <a:solidFill>
              <a:srgbClr val="D42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baseline="-25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476250"/>
            <a:ext cx="9144000" cy="59055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6147" name="Obraz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le tekstowe 22"/>
          <p:cNvSpPr txBox="1">
            <a:spLocks noChangeArrowheads="1"/>
          </p:cNvSpPr>
          <p:nvPr/>
        </p:nvSpPr>
        <p:spPr bwMode="auto">
          <a:xfrm>
            <a:off x="611188" y="114727"/>
            <a:ext cx="62992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8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AGENDA</a:t>
            </a:r>
            <a:endParaRPr lang="en-GB" altLang="pl-PL" sz="28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6149" name="Obraz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a 1"/>
          <p:cNvGrpSpPr/>
          <p:nvPr/>
        </p:nvGrpSpPr>
        <p:grpSpPr>
          <a:xfrm>
            <a:off x="1919288" y="1997839"/>
            <a:ext cx="5245100" cy="2169825"/>
            <a:chOff x="1919288" y="1811384"/>
            <a:chExt cx="5245100" cy="2169825"/>
          </a:xfrm>
        </p:grpSpPr>
        <p:sp>
          <p:nvSpPr>
            <p:cNvPr id="6150" name="Prostokąt 14"/>
            <p:cNvSpPr>
              <a:spLocks noChangeArrowheads="1"/>
            </p:cNvSpPr>
            <p:nvPr/>
          </p:nvSpPr>
          <p:spPr bwMode="auto">
            <a:xfrm>
              <a:off x="2268538" y="1811384"/>
              <a:ext cx="4895850" cy="216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None/>
              </a:pPr>
              <a:r>
                <a:rPr lang="pl-PL" altLang="pl-PL" sz="1800" b="1" spc="30" dirty="0">
                  <a:solidFill>
                    <a:schemeClr val="bg1"/>
                  </a:solidFill>
                  <a:latin typeface="Lato" panose="020F0502020204030203" pitchFamily="34" charset="-18"/>
                </a:rPr>
                <a:t>Co nowego w </a:t>
              </a:r>
              <a:r>
                <a:rPr lang="pl-PL" altLang="pl-PL" sz="1800" b="1" spc="30" dirty="0" smtClean="0">
                  <a:solidFill>
                    <a:schemeClr val="bg1"/>
                  </a:solidFill>
                  <a:latin typeface="Lato" panose="020F0502020204030203" pitchFamily="34" charset="-18"/>
                </a:rPr>
                <a:t>Grupie?</a:t>
              </a:r>
              <a:endParaRPr lang="pl-PL" altLang="pl-PL" sz="1800" b="1" spc="30" dirty="0">
                <a:solidFill>
                  <a:schemeClr val="bg1"/>
                </a:solidFill>
                <a:latin typeface="Lato" panose="020F0502020204030203" pitchFamily="34" charset="-18"/>
              </a:endParaRP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spc="30" dirty="0" smtClean="0">
                  <a:solidFill>
                    <a:srgbClr val="939598"/>
                  </a:solidFill>
                  <a:latin typeface="Lato" panose="020F0502020204030203" pitchFamily="34" charset="-18"/>
                </a:rPr>
                <a:t>Informacje </a:t>
              </a:r>
              <a:r>
                <a:rPr lang="pl-PL" altLang="pl-PL" sz="1800" b="1" spc="30" dirty="0">
                  <a:solidFill>
                    <a:srgbClr val="939598"/>
                  </a:solidFill>
                  <a:latin typeface="Lato" panose="020F0502020204030203" pitchFamily="34" charset="-18"/>
                </a:rPr>
                <a:t>finansowe</a:t>
              </a: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None/>
              </a:pPr>
              <a:r>
                <a:rPr lang="pl-PL" altLang="pl-PL" sz="1800" b="1" spc="30" dirty="0" smtClean="0">
                  <a:solidFill>
                    <a:srgbClr val="939598"/>
                  </a:solidFill>
                  <a:latin typeface="Lato" panose="020F0502020204030203" pitchFamily="34" charset="-18"/>
                </a:rPr>
                <a:t>Perspektywa 2015-2020</a:t>
              </a:r>
              <a:endParaRPr lang="pl-PL" altLang="pl-PL" sz="1800" b="1" spc="30" dirty="0">
                <a:solidFill>
                  <a:srgbClr val="939598"/>
                </a:solidFill>
                <a:latin typeface="Lato" panose="020F0502020204030203" pitchFamily="34" charset="-18"/>
              </a:endParaRPr>
            </a:p>
          </p:txBody>
        </p:sp>
        <p:pic>
          <p:nvPicPr>
            <p:cNvPr id="6152" name="Obraz 1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288" y="2057226"/>
              <a:ext cx="328612" cy="449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252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/>
        </p:nvSpPr>
        <p:spPr>
          <a:xfrm>
            <a:off x="-1587" y="476250"/>
            <a:ext cx="9144000" cy="5905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28"/>
          <a:stretch/>
        </p:blipFill>
        <p:spPr>
          <a:xfrm>
            <a:off x="-1587" y="482727"/>
            <a:ext cx="4272947" cy="5901093"/>
          </a:xfrm>
          <a:prstGeom prst="rect">
            <a:avLst/>
          </a:prstGeom>
        </p:spPr>
      </p:pic>
      <p:sp>
        <p:nvSpPr>
          <p:cNvPr id="13318" name="pole tekstowe 22"/>
          <p:cNvSpPr txBox="1">
            <a:spLocks noChangeArrowheads="1"/>
          </p:cNvSpPr>
          <p:nvPr/>
        </p:nvSpPr>
        <p:spPr bwMode="auto">
          <a:xfrm>
            <a:off x="649288" y="135164"/>
            <a:ext cx="6299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en-GB" altLang="pl-PL" sz="22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3319" name="Obraz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5076903" y="2046056"/>
            <a:ext cx="370405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latin typeface="Lato" panose="020F0502020204030203" pitchFamily="34" charset="-18"/>
              </a:rPr>
              <a:t>Józef Micha­lik </a:t>
            </a:r>
            <a:r>
              <a:rPr lang="pl-PL" sz="1200" b="1" dirty="0" smtClean="0">
                <a:latin typeface="Lato" panose="020F0502020204030203" pitchFamily="34" charset="-18"/>
              </a:rPr>
              <a:t> </a:t>
            </a:r>
            <a:r>
              <a:rPr lang="pl-PL" sz="1200" dirty="0">
                <a:latin typeface="Lato" panose="020F0502020204030203" pitchFamily="34" charset="-18"/>
              </a:rPr>
              <a:t>jest absol­wen­tem Wydziału Elek­tro­tech­niki, Auto­ma­tyki i Elek­tro­niki Aka­de­mii Górniczo-Hutniczej w Kra­ko­wie, z tytu­łem magi­stra inży­niera elek­tro­niki. Ukoń­czył rów­nież Pody­plo­mowe Stu­dia Mena­dżer­skie pro­wa­dzone przez Wyż­szą Szkołę Biz­nesu w Nowym Sączu, gdzie uzy­skał tytuł MBA (Zarzą­dza­nie Strategiczne).</a:t>
            </a:r>
          </a:p>
          <a:p>
            <a:endParaRPr lang="pl-PL" sz="1200" dirty="0" smtClean="0">
              <a:latin typeface="Lato" panose="020F0502020204030203" pitchFamily="34" charset="-18"/>
            </a:endParaRPr>
          </a:p>
          <a:p>
            <a:r>
              <a:rPr lang="pl-PL" sz="1200" b="1" dirty="0" smtClean="0">
                <a:latin typeface="Lato" panose="020F0502020204030203" pitchFamily="34" charset="-18"/>
              </a:rPr>
              <a:t>Poprzednie miejsca pracy: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 dirty="0" smtClean="0">
                <a:latin typeface="Lato" panose="020F0502020204030203" pitchFamily="34" charset="-18"/>
              </a:rPr>
              <a:t>OPTIMUS </a:t>
            </a:r>
            <a:r>
              <a:rPr lang="pl-PL" sz="1200" b="1" dirty="0">
                <a:latin typeface="Lato" panose="020F0502020204030203" pitchFamily="34" charset="-18"/>
              </a:rPr>
              <a:t>S.A</a:t>
            </a:r>
            <a:r>
              <a:rPr lang="pl-PL" sz="1200" dirty="0" smtClean="0">
                <a:latin typeface="Lato" panose="020F0502020204030203" pitchFamily="34" charset="-18"/>
              </a:rPr>
              <a:t>. - Wice­pre­zes </a:t>
            </a:r>
            <a:r>
              <a:rPr lang="pl-PL" sz="1200" dirty="0">
                <a:latin typeface="Lato" panose="020F0502020204030203" pitchFamily="34" charset="-18"/>
              </a:rPr>
              <a:t>Zarządu, </a:t>
            </a:r>
            <a:r>
              <a:rPr lang="pl-PL" sz="1200" dirty="0" smtClean="0">
                <a:latin typeface="Lato" panose="020F0502020204030203" pitchFamily="34" charset="-18"/>
              </a:rPr>
              <a:t>Dyrek­tor Tech­nicz­ny </a:t>
            </a:r>
            <a:r>
              <a:rPr lang="pl-PL" sz="1200" dirty="0">
                <a:latin typeface="Lato" panose="020F0502020204030203" pitchFamily="34" charset="-18"/>
              </a:rPr>
              <a:t>oraz </a:t>
            </a:r>
            <a:r>
              <a:rPr lang="pl-PL" sz="1200" dirty="0" smtClean="0">
                <a:latin typeface="Lato" panose="020F0502020204030203" pitchFamily="34" charset="-18"/>
              </a:rPr>
              <a:t>Dyrek­tor </a:t>
            </a:r>
            <a:r>
              <a:rPr lang="pl-PL" sz="1200" dirty="0">
                <a:latin typeface="Lato" panose="020F0502020204030203" pitchFamily="34" charset="-18"/>
              </a:rPr>
              <a:t>ds. Infor­ma­tyki. </a:t>
            </a:r>
            <a:endParaRPr lang="pl-PL" sz="1200" dirty="0" smtClean="0">
              <a:latin typeface="Lato" panose="020F0502020204030203" pitchFamily="34" charset="-1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 dirty="0">
                <a:latin typeface="Lato" panose="020F0502020204030203" pitchFamily="34" charset="-18"/>
              </a:rPr>
              <a:t>TTI INVENTEL S.A </a:t>
            </a:r>
            <a:r>
              <a:rPr lang="pl-PL" sz="1200" dirty="0" smtClean="0">
                <a:latin typeface="Lato" panose="020F0502020204030203" pitchFamily="34" charset="-18"/>
              </a:rPr>
              <a:t>- Dyrek­tor </a:t>
            </a:r>
            <a:r>
              <a:rPr lang="pl-PL" sz="1200" dirty="0">
                <a:latin typeface="Lato" panose="020F0502020204030203" pitchFamily="34" charset="-18"/>
              </a:rPr>
              <a:t>ds. </a:t>
            </a:r>
            <a:r>
              <a:rPr lang="pl-PL" sz="1200" dirty="0" smtClean="0">
                <a:latin typeface="Lato" panose="020F0502020204030203" pitchFamily="34" charset="-18"/>
              </a:rPr>
              <a:t>Sprze­daży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 dirty="0" err="1">
                <a:latin typeface="Lato" panose="020F0502020204030203" pitchFamily="34" charset="-18"/>
              </a:rPr>
              <a:t>Uni­card</a:t>
            </a:r>
            <a:r>
              <a:rPr lang="pl-PL" sz="1200" b="1" dirty="0">
                <a:latin typeface="Lato" panose="020F0502020204030203" pitchFamily="34" charset="-18"/>
              </a:rPr>
              <a:t> S.A</a:t>
            </a:r>
            <a:r>
              <a:rPr lang="pl-PL" sz="1200" b="1" dirty="0" smtClean="0">
                <a:latin typeface="Lato" panose="020F0502020204030203" pitchFamily="34" charset="-18"/>
              </a:rPr>
              <a:t>. </a:t>
            </a:r>
            <a:r>
              <a:rPr lang="pl-PL" sz="1200" dirty="0" smtClean="0">
                <a:latin typeface="Lato" panose="020F0502020204030203" pitchFamily="34" charset="-18"/>
              </a:rPr>
              <a:t>-</a:t>
            </a:r>
            <a:r>
              <a:rPr lang="pl-PL" sz="1200" dirty="0">
                <a:latin typeface="Lato" panose="020F0502020204030203" pitchFamily="34" charset="-18"/>
              </a:rPr>
              <a:t> </a:t>
            </a:r>
            <a:r>
              <a:rPr lang="pl-PL" sz="1200" dirty="0" smtClean="0">
                <a:latin typeface="Lato" panose="020F0502020204030203" pitchFamily="34" charset="-18"/>
              </a:rPr>
              <a:t>Dyrek­tor Zarzą­dza­ją­cy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 dirty="0" smtClean="0">
                <a:latin typeface="Lato" panose="020F0502020204030203" pitchFamily="34" charset="-18"/>
              </a:rPr>
              <a:t>Zakła­dy </a:t>
            </a:r>
            <a:r>
              <a:rPr lang="pl-PL" sz="1200" b="1" dirty="0">
                <a:latin typeface="Lato" panose="020F0502020204030203" pitchFamily="34" charset="-18"/>
              </a:rPr>
              <a:t>Auto­ma­tyki POLNA </a:t>
            </a:r>
            <a:r>
              <a:rPr lang="pl-PL" sz="1200" b="1" dirty="0" smtClean="0">
                <a:latin typeface="Lato" panose="020F0502020204030203" pitchFamily="34" charset="-18"/>
              </a:rPr>
              <a:t>S.A </a:t>
            </a:r>
            <a:r>
              <a:rPr lang="pl-PL" sz="1200" dirty="0" smtClean="0">
                <a:latin typeface="Lato" panose="020F0502020204030203" pitchFamily="34" charset="-18"/>
              </a:rPr>
              <a:t>- </a:t>
            </a:r>
            <a:r>
              <a:rPr lang="pl-PL" sz="1200" dirty="0">
                <a:latin typeface="Lato" panose="020F0502020204030203" pitchFamily="34" charset="-18"/>
              </a:rPr>
              <a:t>Czło­nek Zarządu – Dyrek­tor ds. Mar­ke­tingu i Sprzedaży.</a:t>
            </a:r>
          </a:p>
          <a:p>
            <a:endParaRPr lang="pl-PL" sz="1200" dirty="0" smtClean="0">
              <a:latin typeface="Lato" panose="020F0502020204030203" pitchFamily="34" charset="-18"/>
            </a:endParaRPr>
          </a:p>
          <a:p>
            <a:r>
              <a:rPr lang="pl-PL" sz="1200" dirty="0" smtClean="0">
                <a:latin typeface="Lato" panose="020F0502020204030203" pitchFamily="34" charset="-18"/>
              </a:rPr>
              <a:t>Józef </a:t>
            </a:r>
            <a:r>
              <a:rPr lang="pl-PL" sz="1200" dirty="0">
                <a:latin typeface="Lato" panose="020F0502020204030203" pitchFamily="34" charset="-18"/>
              </a:rPr>
              <a:t>Micha­lik z firmą Newag zwią­zany jest od sierp­nia 2009 roku, zaj­mu­jąc dotych­czas sta­no­wi­sko Dyrek­tora Mar­ke­tingu. </a:t>
            </a:r>
            <a:endParaRPr lang="pl-PL" sz="1200" dirty="0" smtClean="0">
              <a:latin typeface="Lato" panose="020F0502020204030203" pitchFamily="34" charset="-18"/>
            </a:endParaRPr>
          </a:p>
          <a:p>
            <a:r>
              <a:rPr lang="pl-PL" sz="1200" dirty="0">
                <a:latin typeface="Lato" panose="020F0502020204030203" pitchFamily="34" charset="-18"/>
              </a:rPr>
              <a:t/>
            </a:r>
            <a:br>
              <a:rPr lang="pl-PL" sz="1200" dirty="0">
                <a:latin typeface="Lato" panose="020F0502020204030203" pitchFamily="34" charset="-18"/>
              </a:rPr>
            </a:br>
            <a:r>
              <a:rPr lang="pl-PL" sz="1200" dirty="0">
                <a:latin typeface="Lato" panose="020F0502020204030203" pitchFamily="34" charset="-18"/>
              </a:rPr>
              <a:t>Obecnie Wice­pre­zes Zarządu, </a:t>
            </a:r>
          </a:p>
          <a:p>
            <a:r>
              <a:rPr lang="pl-PL" sz="1200" dirty="0">
                <a:latin typeface="Lato" panose="020F0502020204030203" pitchFamily="34" charset="-18"/>
              </a:rPr>
              <a:t>Dyrek­tor </a:t>
            </a:r>
            <a:r>
              <a:rPr lang="pl-PL" sz="1200" dirty="0" smtClean="0">
                <a:latin typeface="Lato" panose="020F0502020204030203" pitchFamily="34" charset="-18"/>
              </a:rPr>
              <a:t>ds. Marketingu i Rozwoju</a:t>
            </a:r>
            <a:endParaRPr lang="pl-PL" sz="1200" dirty="0">
              <a:latin typeface="Lato" panose="020F0502020204030203" pitchFamily="34" charset="-18"/>
            </a:endParaRPr>
          </a:p>
          <a:p>
            <a:endParaRPr lang="pl-PL" sz="1200" dirty="0">
              <a:latin typeface="Lato" panose="020F0502020204030203" pitchFamily="34" charset="-18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5093578" y="1023880"/>
            <a:ext cx="3672000" cy="646331"/>
          </a:xfrm>
          <a:prstGeom prst="rect">
            <a:avLst/>
          </a:prstGeom>
          <a:solidFill>
            <a:srgbClr val="002B5C"/>
          </a:solidFill>
        </p:spPr>
        <p:txBody>
          <a:bodyPr wrap="square" lIns="108000" rtlCol="0" anchor="ctr">
            <a:noAutofit/>
          </a:bodyPr>
          <a:lstStyle/>
          <a:p>
            <a:r>
              <a:rPr lang="pl-PL" altLang="pl-PL" b="1" spc="30" dirty="0" smtClean="0">
                <a:solidFill>
                  <a:schemeClr val="bg1"/>
                </a:solidFill>
                <a:latin typeface="Lato" panose="020F0502020204030203" pitchFamily="34" charset="-18"/>
              </a:rPr>
              <a:t>Józef Michalik</a:t>
            </a:r>
            <a:endParaRPr lang="pl-PL" altLang="pl-PL" b="1" spc="30" dirty="0">
              <a:solidFill>
                <a:schemeClr val="bg1"/>
              </a:solidFill>
              <a:latin typeface="Lato" panose="020F0502020204030203" pitchFamily="34" charset="-18"/>
            </a:endParaRPr>
          </a:p>
        </p:txBody>
      </p:sp>
      <p:pic>
        <p:nvPicPr>
          <p:cNvPr id="13317" name="Obraz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02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3" y="465364"/>
            <a:ext cx="9141728" cy="488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63040" y="5653736"/>
            <a:ext cx="7806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Przekazanie 4 pojazdów </a:t>
            </a:r>
            <a:r>
              <a:rPr lang="pl-PL" altLang="pl-PL" spc="20" dirty="0" err="1" smtClean="0">
                <a:solidFill>
                  <a:srgbClr val="002B5C"/>
                </a:solidFill>
                <a:latin typeface="Lato" panose="020F0502020204030203" pitchFamily="34" charset="-18"/>
              </a:rPr>
              <a:t>Vulcano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 </a:t>
            </a:r>
            <a:r>
              <a:rPr lang="pl-PL" alt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dla Kolei 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Etneńskich FCE – Sycylia.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3317" name="Obraz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3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" y="497160"/>
            <a:ext cx="9144000" cy="4855936"/>
          </a:xfrm>
          <a:prstGeom prst="rect">
            <a:avLst/>
          </a:prstGeom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63040" y="5653736"/>
            <a:ext cx="7885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Przekazanie 12 pojazdów IMPULS dla Kolei Mazowieckich.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0145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:\czerwony dysk\24.04.2015\zdjęcia od lipca - retusz\gotfrida - dragon i zgz\IMG_3786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950" y="482729"/>
            <a:ext cx="9144950" cy="487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63040" y="5653736"/>
            <a:ext cx="8538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Przekazanie szesnastego (ostatniego) pojazdu IMPULS Zachodniej Grupie Zakupowej, realizując </a:t>
            </a:r>
            <a:r>
              <a:rPr lang="pl-PL" dirty="0" smtClean="0"/>
              <a:t>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naj­więk­szy pro­jekt kole­jo­wy 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dla Pomo­rza Zachodniego. 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3317" name="Obraz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21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IMPULS 31WE KD wrzesień 2013\31WE_jpg\31WE_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1630" y="476251"/>
            <a:ext cx="918408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63040" y="5653736"/>
            <a:ext cx="823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Przekazanie 5 pojazdów IMPULS dla Kole­i Dol­no­ślą­skich.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1439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76250"/>
            <a:ext cx="9153236" cy="4887686"/>
          </a:xfrm>
          <a:prstGeom prst="rect">
            <a:avLst/>
          </a:prstGeom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63040" y="5653736"/>
            <a:ext cx="823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Podpisanie umowy na dostawę 20+10 trójczłonowych </a:t>
            </a:r>
            <a:r>
              <a:rPr lang="pl-PL" alt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pojazdów 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INSPIRO dla Metropolitan EAD w Sofii.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9750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image00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11"/>
          <a:stretch/>
        </p:blipFill>
        <p:spPr bwMode="auto">
          <a:xfrm>
            <a:off x="1" y="476250"/>
            <a:ext cx="9144000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47662" y="5653736"/>
            <a:ext cx="8297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Podpisanie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 umowy na dostawę 5 </a:t>
            </a:r>
            <a:r>
              <a:rPr lang="pl-PL" alt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trójczłonowych pojazdów 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IMPULS dla FSE w Bari – Włochy. 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9068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C:\Users\urszula.makosz\Desktop\zdjęcia od lipca - retusz\Impuls 36WEa Świętokrzyskie\IMG_8244 copy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2" y="476250"/>
            <a:ext cx="9160183" cy="4876800"/>
          </a:xfrm>
          <a:custGeom>
            <a:avLst/>
            <a:gdLst>
              <a:gd name="connsiteX0" fmla="*/ 0 w 9144000"/>
              <a:gd name="connsiteY0" fmla="*/ 0 h 5905500"/>
              <a:gd name="connsiteX1" fmla="*/ 9144000 w 9144000"/>
              <a:gd name="connsiteY1" fmla="*/ 0 h 5905500"/>
              <a:gd name="connsiteX2" fmla="*/ 9144000 w 9144000"/>
              <a:gd name="connsiteY2" fmla="*/ 5905500 h 5905500"/>
              <a:gd name="connsiteX3" fmla="*/ 0 w 9144000"/>
              <a:gd name="connsiteY3" fmla="*/ 590550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905500">
                <a:moveTo>
                  <a:pt x="0" y="0"/>
                </a:moveTo>
                <a:lnTo>
                  <a:pt x="9144000" y="0"/>
                </a:lnTo>
                <a:lnTo>
                  <a:pt x="9144000" y="5905500"/>
                </a:lnTo>
                <a:lnTo>
                  <a:pt x="0" y="59055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63040" y="5653736"/>
            <a:ext cx="823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Podpisanie </a:t>
            </a:r>
            <a:r>
              <a:rPr lang="pl-PL" alt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umowy 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z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Woje­wódz­twem 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Opol­skim na dostawę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5 IMPULSÓW z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 pra­wem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do 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zamó­wie­nia dwóch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dodat­ko­wych. </a:t>
            </a:r>
          </a:p>
        </p:txBody>
      </p:sp>
    </p:spTree>
    <p:extLst>
      <p:ext uri="{BB962C8B-B14F-4D97-AF65-F5344CB8AC3E}">
        <p14:creationId xmlns:p14="http://schemas.microsoft.com/office/powerpoint/2010/main" val="147111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5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82728"/>
            <a:ext cx="9144000" cy="475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63040" y="5653736"/>
            <a:ext cx="8297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Podpisanie umowy na dostawę 12 szt. </a:t>
            </a:r>
            <a:r>
              <a:rPr lang="pl-PL" alt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c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ztero- i pięcioczłonowych pojazdów IMPULS dla Województwa Małopolskiego.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6232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82729"/>
            <a:ext cx="9142413" cy="4870368"/>
          </a:xfrm>
          <a:prstGeom prst="rect">
            <a:avLst/>
          </a:prstGeom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63040" y="5653736"/>
            <a:ext cx="8057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Podpisanie umowy z </a:t>
            </a:r>
            <a:r>
              <a:rPr lang="pl-PL" dirty="0" err="1">
                <a:solidFill>
                  <a:srgbClr val="002B5C"/>
                </a:solidFill>
                <a:latin typeface="Lato" panose="020F0502020204030203" pitchFamily="34" charset="-18"/>
              </a:rPr>
              <a:t>Fre­igh­tli­ner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 PL na dostawę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5 loko­mo­tyw 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elek­trycz­nych o mocy 5 MW, przy­sto­so­wa­nych do cią­gnię­cia cięż­kich skła­dów towa­ro­wych o wadze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powy­żej 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4 tys. ton. </a:t>
            </a:r>
            <a:endParaRPr lang="pl-PL" altLang="pl-PL" spc="20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649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czerwony dysk\Zdjęcia\Griffin\MVI_9245d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61"/>
          <a:stretch/>
        </p:blipFill>
        <p:spPr bwMode="auto">
          <a:xfrm>
            <a:off x="1" y="476251"/>
            <a:ext cx="9166248" cy="487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63040" y="5653736"/>
            <a:ext cx="8057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Podpisanie umowy z LOTOS Kolej na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dzierżawę 5 czte­ro­osio­wych 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loko­mo­tyw GRIFFIN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E4DCU-DP wraz 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z ich utrzy­ma­niem na okres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7 lat 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z opcją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prze­dłu­że­nia wraz z opcją pozy­ska­nia 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przez LOTOS Kolej kolej­nych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loko­mo­tyw.</a:t>
            </a:r>
            <a:endParaRPr lang="pl-PL" alt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88390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74270"/>
            <a:ext cx="9141728" cy="4878780"/>
          </a:xfrm>
          <a:prstGeom prst="rect">
            <a:avLst/>
          </a:prstGeom>
        </p:spPr>
      </p:pic>
      <p:pic>
        <p:nvPicPr>
          <p:cNvPr id="2050" name="Picture 2" descr="C:\Users\urszula.makosz\Downloads\IMG_729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7708" y="465364"/>
            <a:ext cx="9149436" cy="488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47662" y="5653736"/>
            <a:ext cx="829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Otwarcie nowego biura konstrukcyjnego w Krakowie.</a:t>
            </a:r>
            <a:endParaRPr lang="en-GB" alt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9029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2" y="823250"/>
            <a:ext cx="9139456" cy="41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02912" y="5653736"/>
            <a:ext cx="853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 Otrzymanie dofinansowania </a:t>
            </a:r>
            <a:r>
              <a:rPr lang="pl-PL" spc="20" dirty="0" err="1" smtClean="0">
                <a:solidFill>
                  <a:srgbClr val="002B5C"/>
                </a:solidFill>
                <a:latin typeface="Lato" panose="020F0502020204030203" pitchFamily="34" charset="-18"/>
              </a:rPr>
              <a:t>NCBiR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 na budowę pierwszego na świecie autonomicznego</a:t>
            </a:r>
            <a:r>
              <a:rPr lang="pl-PL" spc="20" smtClean="0">
                <a:solidFill>
                  <a:srgbClr val="002B5C"/>
                </a:solidFill>
                <a:latin typeface="Lato" panose="020F0502020204030203" pitchFamily="34" charset="-18"/>
              </a:rPr>
              <a:t>, rekonfigurowanego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bimodalnego pojazdu trakcyjnego.</a:t>
            </a:r>
            <a:endParaRPr lang="en-GB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6485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Obraz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62327" y="5653736"/>
            <a:ext cx="8538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Otrzymanie dofinansowania </a:t>
            </a:r>
            <a:r>
              <a:rPr lang="pl-PL" spc="20" dirty="0" err="1" smtClean="0">
                <a:solidFill>
                  <a:srgbClr val="002B5C"/>
                </a:solidFill>
                <a:latin typeface="Lato" panose="020F0502020204030203" pitchFamily="34" charset="-18"/>
              </a:rPr>
              <a:t>NCBiR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 na budowę  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“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Pierw­szej 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w Euro­pie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pol­skiej 6-osiowej elek­trycznej loko­mo­tywy wie­lo­sys­te­mowej 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dla cięż­kich skła­dów towa­ro­wych </a:t>
            </a:r>
            <a:r>
              <a:rPr 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zgodnej z</a:t>
            </a:r>
            <a:r>
              <a:rPr 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 TSI”.</a:t>
            </a:r>
            <a:endParaRPr lang="en-GB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75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685" y="482727"/>
            <a:ext cx="9142413" cy="487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81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Obraz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63040" y="5653736"/>
            <a:ext cx="736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Podpisanie </a:t>
            </a:r>
            <a:r>
              <a:rPr lang="pl-PL" altLang="pl-PL" spc="20" dirty="0">
                <a:solidFill>
                  <a:srgbClr val="002B5C"/>
                </a:solidFill>
                <a:latin typeface="Lato" panose="020F0502020204030203" pitchFamily="34" charset="-18"/>
              </a:rPr>
              <a:t>memorandum o współpracy </a:t>
            </a:r>
            <a:r>
              <a:rPr lang="pl-PL" altLang="pl-PL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z UZ (Ukraina).</a:t>
            </a:r>
            <a:endParaRPr lang="pl-PL" altLang="pl-PL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2" name="Obraz 11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87000"/>
                    </a14:imgEffect>
                    <a14:imgEffect>
                      <a14:brightnessContrast bright="15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82600"/>
            <a:ext cx="9134922" cy="4870450"/>
          </a:xfrm>
          <a:custGeom>
            <a:avLst/>
            <a:gdLst>
              <a:gd name="connsiteX0" fmla="*/ 0 w 9144000"/>
              <a:gd name="connsiteY0" fmla="*/ 0 h 5905500"/>
              <a:gd name="connsiteX1" fmla="*/ 9144000 w 9144000"/>
              <a:gd name="connsiteY1" fmla="*/ 0 h 5905500"/>
              <a:gd name="connsiteX2" fmla="*/ 9144000 w 9144000"/>
              <a:gd name="connsiteY2" fmla="*/ 5905500 h 5905500"/>
              <a:gd name="connsiteX3" fmla="*/ 0 w 9144000"/>
              <a:gd name="connsiteY3" fmla="*/ 590550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905500">
                <a:moveTo>
                  <a:pt x="0" y="0"/>
                </a:moveTo>
                <a:lnTo>
                  <a:pt x="9144000" y="0"/>
                </a:lnTo>
                <a:lnTo>
                  <a:pt x="9144000" y="5905500"/>
                </a:lnTo>
                <a:lnTo>
                  <a:pt x="0" y="59055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36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C:\Users\urszula.makosz\Desktop\Inspiro\Inspiro Siemens _II Linia 46.t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82600"/>
            <a:ext cx="9142411" cy="4870450"/>
          </a:xfrm>
          <a:custGeom>
            <a:avLst/>
            <a:gdLst>
              <a:gd name="connsiteX0" fmla="*/ 0 w 9144000"/>
              <a:gd name="connsiteY0" fmla="*/ 0 h 5905500"/>
              <a:gd name="connsiteX1" fmla="*/ 9144000 w 9144000"/>
              <a:gd name="connsiteY1" fmla="*/ 0 h 5905500"/>
              <a:gd name="connsiteX2" fmla="*/ 9144000 w 9144000"/>
              <a:gd name="connsiteY2" fmla="*/ 5905500 h 5905500"/>
              <a:gd name="connsiteX3" fmla="*/ 0 w 9144000"/>
              <a:gd name="connsiteY3" fmla="*/ 590550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905500">
                <a:moveTo>
                  <a:pt x="0" y="0"/>
                </a:moveTo>
                <a:lnTo>
                  <a:pt x="9144000" y="0"/>
                </a:lnTo>
                <a:lnTo>
                  <a:pt x="9144000" y="5905500"/>
                </a:lnTo>
                <a:lnTo>
                  <a:pt x="0" y="59055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22"/>
          <p:cNvSpPr txBox="1">
            <a:spLocks noChangeArrowheads="1"/>
          </p:cNvSpPr>
          <p:nvPr/>
        </p:nvSpPr>
        <p:spPr bwMode="auto">
          <a:xfrm>
            <a:off x="649288" y="135209"/>
            <a:ext cx="6299200" cy="33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Co nowego w Grupie?</a:t>
            </a:r>
            <a:endParaRPr lang="pl-PL" altLang="pl-PL" sz="2200" b="1" dirty="0" smtClean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63040" y="5653736"/>
            <a:ext cx="7821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II linia Metra Warszawskiego obsługiwana jest wyłącznie  przez pociągi INSPIRO wyprodukowane przez konsorcjum Siemens AG </a:t>
            </a:r>
            <a:r>
              <a:rPr lang="pl-PL" dirty="0" smtClean="0">
                <a:solidFill>
                  <a:srgbClr val="002B5C"/>
                </a:solidFill>
                <a:latin typeface="Lato" panose="020F0502020204030203" pitchFamily="34" charset="-18"/>
              </a:rPr>
              <a:t>i </a:t>
            </a: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</a:rPr>
              <a:t>NEWAG S.A.</a:t>
            </a:r>
          </a:p>
        </p:txBody>
      </p:sp>
    </p:spTree>
    <p:extLst>
      <p:ext uri="{BB962C8B-B14F-4D97-AF65-F5344CB8AC3E}">
        <p14:creationId xmlns:p14="http://schemas.microsoft.com/office/powerpoint/2010/main" val="221378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urszula.makosz\Desktop\Impuls_KM_rekord_12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474"/>
            <a:ext cx="4572000" cy="58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265820" y="5366543"/>
            <a:ext cx="681928" cy="950913"/>
            <a:chOff x="1331" y="0"/>
            <a:chExt cx="3098" cy="4320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31" y="0"/>
              <a:ext cx="30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1331" y="0"/>
              <a:ext cx="3098" cy="4320"/>
            </a:xfrm>
            <a:custGeom>
              <a:avLst/>
              <a:gdLst>
                <a:gd name="T0" fmla="*/ 4097 w 12392"/>
                <a:gd name="T1" fmla="*/ 0 h 17280"/>
                <a:gd name="T2" fmla="*/ 12392 w 12392"/>
                <a:gd name="T3" fmla="*/ 8640 h 17280"/>
                <a:gd name="T4" fmla="*/ 4097 w 12392"/>
                <a:gd name="T5" fmla="*/ 17280 h 17280"/>
                <a:gd name="T6" fmla="*/ 0 w 12392"/>
                <a:gd name="T7" fmla="*/ 17280 h 17280"/>
                <a:gd name="T8" fmla="*/ 8295 w 12392"/>
                <a:gd name="T9" fmla="*/ 8640 h 17280"/>
                <a:gd name="T10" fmla="*/ 0 w 12392"/>
                <a:gd name="T11" fmla="*/ 0 h 17280"/>
                <a:gd name="T12" fmla="*/ 4097 w 12392"/>
                <a:gd name="T13" fmla="*/ 0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92" h="17280">
                  <a:moveTo>
                    <a:pt x="4097" y="0"/>
                  </a:moveTo>
                  <a:lnTo>
                    <a:pt x="12392" y="8640"/>
                  </a:lnTo>
                  <a:lnTo>
                    <a:pt x="4097" y="17280"/>
                  </a:lnTo>
                  <a:lnTo>
                    <a:pt x="0" y="17280"/>
                  </a:lnTo>
                  <a:lnTo>
                    <a:pt x="8295" y="8640"/>
                  </a:lnTo>
                  <a:lnTo>
                    <a:pt x="0" y="0"/>
                  </a:lnTo>
                  <a:lnTo>
                    <a:pt x="4097" y="0"/>
                  </a:lnTo>
                  <a:close/>
                </a:path>
              </a:pathLst>
            </a:custGeom>
            <a:solidFill>
              <a:srgbClr val="D42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7" name="pole tekstowe 6"/>
          <p:cNvSpPr txBox="1"/>
          <p:nvPr/>
        </p:nvSpPr>
        <p:spPr>
          <a:xfrm>
            <a:off x="3795613" y="3748609"/>
            <a:ext cx="3983601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>
              <a:tabLst>
                <a:tab pos="2962275" algn="l"/>
              </a:tabLst>
            </a:pPr>
            <a:r>
              <a:rPr lang="pl-PL" sz="6000" dirty="0" smtClean="0">
                <a:solidFill>
                  <a:srgbClr val="D42E12"/>
                </a:solidFill>
                <a:latin typeface="+mj-lt"/>
              </a:rPr>
              <a:t>2015</a:t>
            </a:r>
            <a:endParaRPr lang="pl-PL" sz="6000" dirty="0">
              <a:solidFill>
                <a:srgbClr val="D42E12"/>
              </a:solidFill>
              <a:latin typeface="+mj-lt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855334" y="4665879"/>
            <a:ext cx="38053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39598"/>
                </a:solidFill>
              </a:rPr>
              <a:t>w NEWAG S.A. powstaje najszybszy polski szynowy pojazd pasażerski, </a:t>
            </a:r>
            <a:r>
              <a:rPr lang="pl-PL" dirty="0" smtClean="0">
                <a:solidFill>
                  <a:srgbClr val="939598"/>
                </a:solidFill>
              </a:rPr>
              <a:t>który </a:t>
            </a:r>
            <a:r>
              <a:rPr lang="pl-PL" dirty="0">
                <a:solidFill>
                  <a:srgbClr val="939598"/>
                </a:solidFill>
              </a:rPr>
              <a:t>podczas testów przekroczył prędkość </a:t>
            </a:r>
            <a:r>
              <a:rPr lang="pl-PL" sz="2000" b="1" dirty="0">
                <a:solidFill>
                  <a:srgbClr val="002060"/>
                </a:solidFill>
              </a:rPr>
              <a:t>226 km/h</a:t>
            </a:r>
          </a:p>
        </p:txBody>
      </p:sp>
    </p:spTree>
    <p:extLst>
      <p:ext uri="{BB962C8B-B14F-4D97-AF65-F5344CB8AC3E}">
        <p14:creationId xmlns:p14="http://schemas.microsoft.com/office/powerpoint/2010/main" val="11210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5"/>
          <a:stretch/>
        </p:blipFill>
        <p:spPr>
          <a:xfrm>
            <a:off x="0" y="1704"/>
            <a:ext cx="9141728" cy="5840295"/>
          </a:xfrm>
          <a:prstGeom prst="rect">
            <a:avLst/>
          </a:prstGeom>
        </p:spPr>
      </p:pic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265820" y="5366543"/>
            <a:ext cx="681928" cy="950913"/>
            <a:chOff x="1331" y="0"/>
            <a:chExt cx="3098" cy="4320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31" y="0"/>
              <a:ext cx="30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1331" y="0"/>
              <a:ext cx="3098" cy="4320"/>
            </a:xfrm>
            <a:custGeom>
              <a:avLst/>
              <a:gdLst>
                <a:gd name="T0" fmla="*/ 4097 w 12392"/>
                <a:gd name="T1" fmla="*/ 0 h 17280"/>
                <a:gd name="T2" fmla="*/ 12392 w 12392"/>
                <a:gd name="T3" fmla="*/ 8640 h 17280"/>
                <a:gd name="T4" fmla="*/ 4097 w 12392"/>
                <a:gd name="T5" fmla="*/ 17280 h 17280"/>
                <a:gd name="T6" fmla="*/ 0 w 12392"/>
                <a:gd name="T7" fmla="*/ 17280 h 17280"/>
                <a:gd name="T8" fmla="*/ 8295 w 12392"/>
                <a:gd name="T9" fmla="*/ 8640 h 17280"/>
                <a:gd name="T10" fmla="*/ 0 w 12392"/>
                <a:gd name="T11" fmla="*/ 0 h 17280"/>
                <a:gd name="T12" fmla="*/ 4097 w 12392"/>
                <a:gd name="T13" fmla="*/ 0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92" h="17280">
                  <a:moveTo>
                    <a:pt x="4097" y="0"/>
                  </a:moveTo>
                  <a:lnTo>
                    <a:pt x="12392" y="8640"/>
                  </a:lnTo>
                  <a:lnTo>
                    <a:pt x="4097" y="17280"/>
                  </a:lnTo>
                  <a:lnTo>
                    <a:pt x="0" y="17280"/>
                  </a:lnTo>
                  <a:lnTo>
                    <a:pt x="8295" y="8640"/>
                  </a:lnTo>
                  <a:lnTo>
                    <a:pt x="0" y="0"/>
                  </a:lnTo>
                  <a:lnTo>
                    <a:pt x="4097" y="0"/>
                  </a:lnTo>
                  <a:close/>
                </a:path>
              </a:pathLst>
            </a:custGeom>
            <a:solidFill>
              <a:srgbClr val="D42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176695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0" y="1021278"/>
            <a:ext cx="9144000" cy="5836722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50825" y="544018"/>
            <a:ext cx="681928" cy="950913"/>
            <a:chOff x="1331" y="0"/>
            <a:chExt cx="3098" cy="4320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31" y="0"/>
              <a:ext cx="30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331" y="0"/>
              <a:ext cx="3098" cy="4320"/>
            </a:xfrm>
            <a:custGeom>
              <a:avLst/>
              <a:gdLst>
                <a:gd name="T0" fmla="*/ 4097 w 12392"/>
                <a:gd name="T1" fmla="*/ 0 h 17280"/>
                <a:gd name="T2" fmla="*/ 12392 w 12392"/>
                <a:gd name="T3" fmla="*/ 8640 h 17280"/>
                <a:gd name="T4" fmla="*/ 4097 w 12392"/>
                <a:gd name="T5" fmla="*/ 17280 h 17280"/>
                <a:gd name="T6" fmla="*/ 0 w 12392"/>
                <a:gd name="T7" fmla="*/ 17280 h 17280"/>
                <a:gd name="T8" fmla="*/ 8295 w 12392"/>
                <a:gd name="T9" fmla="*/ 8640 h 17280"/>
                <a:gd name="T10" fmla="*/ 0 w 12392"/>
                <a:gd name="T11" fmla="*/ 0 h 17280"/>
                <a:gd name="T12" fmla="*/ 4097 w 12392"/>
                <a:gd name="T13" fmla="*/ 0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92" h="17280">
                  <a:moveTo>
                    <a:pt x="4097" y="0"/>
                  </a:moveTo>
                  <a:lnTo>
                    <a:pt x="12392" y="8640"/>
                  </a:lnTo>
                  <a:lnTo>
                    <a:pt x="4097" y="17280"/>
                  </a:lnTo>
                  <a:lnTo>
                    <a:pt x="0" y="17280"/>
                  </a:lnTo>
                  <a:lnTo>
                    <a:pt x="8295" y="8640"/>
                  </a:lnTo>
                  <a:lnTo>
                    <a:pt x="0" y="0"/>
                  </a:lnTo>
                  <a:lnTo>
                    <a:pt x="4097" y="0"/>
                  </a:lnTo>
                  <a:close/>
                </a:path>
              </a:pathLst>
            </a:custGeom>
            <a:solidFill>
              <a:srgbClr val="D42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11" name="pole tekstowe 22"/>
          <p:cNvSpPr txBox="1">
            <a:spLocks noChangeArrowheads="1"/>
          </p:cNvSpPr>
          <p:nvPr/>
        </p:nvSpPr>
        <p:spPr bwMode="auto">
          <a:xfrm>
            <a:off x="782668" y="3012223"/>
            <a:ext cx="757866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6600" b="1" cap="all" spc="130" dirty="0" smtClean="0">
                <a:solidFill>
                  <a:schemeClr val="bg1"/>
                </a:solidFill>
                <a:latin typeface="Lato" panose="020F0502020204030203" pitchFamily="34" charset="-18"/>
              </a:rPr>
              <a:t>NEWAG 2016</a:t>
            </a:r>
            <a:endParaRPr lang="pl-PL" altLang="pl-PL" sz="6600" b="1" cap="all" spc="130" dirty="0">
              <a:solidFill>
                <a:schemeClr val="bg1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9528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NEWAG-Edit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548" y="0"/>
            <a:ext cx="9161412" cy="584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a 6"/>
          <p:cNvGrpSpPr/>
          <p:nvPr/>
        </p:nvGrpSpPr>
        <p:grpSpPr>
          <a:xfrm flipH="1">
            <a:off x="2184994" y="2609800"/>
            <a:ext cx="1611943" cy="782462"/>
            <a:chOff x="2427594" y="2308592"/>
            <a:chExt cx="1656000" cy="803848"/>
          </a:xfrm>
        </p:grpSpPr>
        <p:grpSp>
          <p:nvGrpSpPr>
            <p:cNvPr id="8" name="Grupa 7"/>
            <p:cNvGrpSpPr/>
            <p:nvPr/>
          </p:nvGrpSpPr>
          <p:grpSpPr>
            <a:xfrm>
              <a:off x="2427594" y="2346696"/>
              <a:ext cx="1656000" cy="765744"/>
              <a:chOff x="2427594" y="2346696"/>
              <a:chExt cx="1656000" cy="765744"/>
            </a:xfrm>
          </p:grpSpPr>
          <p:sp>
            <p:nvSpPr>
              <p:cNvPr id="10" name="pole tekstowe 9"/>
              <p:cNvSpPr txBox="1"/>
              <p:nvPr/>
            </p:nvSpPr>
            <p:spPr>
              <a:xfrm>
                <a:off x="2427594" y="2346696"/>
                <a:ext cx="1656000" cy="540000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square" rtlCol="0">
                <a:noAutofit/>
              </a:bodyPr>
              <a:lstStyle/>
              <a:p>
                <a:r>
                  <a:rPr lang="pl-PL" sz="1050" b="1" dirty="0" smtClean="0">
                    <a:solidFill>
                      <a:srgbClr val="002B5C"/>
                    </a:solidFill>
                    <a:latin typeface="Lato" panose="020F0502020204030203" pitchFamily="34" charset="-18"/>
                  </a:rPr>
                  <a:t>KONSTRUKCJE STALOWE I CZĘŚCI</a:t>
                </a:r>
                <a:endParaRPr lang="pl-PL" sz="1050" b="1" dirty="0">
                  <a:solidFill>
                    <a:srgbClr val="002B5C"/>
                  </a:solidFill>
                  <a:latin typeface="Lato" panose="020F0502020204030203" pitchFamily="34" charset="-18"/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 rot="5400000">
                <a:off x="2494840" y="2704232"/>
                <a:ext cx="340962" cy="475454"/>
              </a:xfrm>
              <a:custGeom>
                <a:avLst/>
                <a:gdLst>
                  <a:gd name="T0" fmla="*/ 4097 w 12392"/>
                  <a:gd name="T1" fmla="*/ 0 h 17280"/>
                  <a:gd name="T2" fmla="*/ 12392 w 12392"/>
                  <a:gd name="T3" fmla="*/ 8640 h 17280"/>
                  <a:gd name="T4" fmla="*/ 4097 w 12392"/>
                  <a:gd name="T5" fmla="*/ 17280 h 17280"/>
                  <a:gd name="T6" fmla="*/ 0 w 12392"/>
                  <a:gd name="T7" fmla="*/ 17280 h 17280"/>
                  <a:gd name="T8" fmla="*/ 8295 w 12392"/>
                  <a:gd name="T9" fmla="*/ 8640 h 17280"/>
                  <a:gd name="T10" fmla="*/ 0 w 12392"/>
                  <a:gd name="T11" fmla="*/ 0 h 17280"/>
                  <a:gd name="T12" fmla="*/ 4097 w 12392"/>
                  <a:gd name="T13" fmla="*/ 0 h 17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92" h="17280">
                    <a:moveTo>
                      <a:pt x="4097" y="0"/>
                    </a:moveTo>
                    <a:lnTo>
                      <a:pt x="12392" y="8640"/>
                    </a:lnTo>
                    <a:lnTo>
                      <a:pt x="4097" y="17280"/>
                    </a:lnTo>
                    <a:lnTo>
                      <a:pt x="0" y="17280"/>
                    </a:lnTo>
                    <a:lnTo>
                      <a:pt x="8295" y="8640"/>
                    </a:lnTo>
                    <a:lnTo>
                      <a:pt x="0" y="0"/>
                    </a:lnTo>
                    <a:lnTo>
                      <a:pt x="409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cxnSp>
          <p:nvCxnSpPr>
            <p:cNvPr id="9" name="Łącznik prosty 8"/>
            <p:cNvCxnSpPr/>
            <p:nvPr/>
          </p:nvCxnSpPr>
          <p:spPr>
            <a:xfrm>
              <a:off x="2427594" y="2308592"/>
              <a:ext cx="1656000" cy="0"/>
            </a:xfrm>
            <a:prstGeom prst="line">
              <a:avLst/>
            </a:prstGeom>
            <a:ln w="76200">
              <a:solidFill>
                <a:srgbClr val="D42E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a 11"/>
          <p:cNvGrpSpPr/>
          <p:nvPr/>
        </p:nvGrpSpPr>
        <p:grpSpPr>
          <a:xfrm flipH="1">
            <a:off x="1523812" y="4280216"/>
            <a:ext cx="1656000" cy="803848"/>
            <a:chOff x="2427594" y="2308592"/>
            <a:chExt cx="1656000" cy="803848"/>
          </a:xfrm>
        </p:grpSpPr>
        <p:grpSp>
          <p:nvGrpSpPr>
            <p:cNvPr id="13" name="Grupa 12"/>
            <p:cNvGrpSpPr/>
            <p:nvPr/>
          </p:nvGrpSpPr>
          <p:grpSpPr>
            <a:xfrm>
              <a:off x="2427594" y="2346696"/>
              <a:ext cx="1656000" cy="765744"/>
              <a:chOff x="2427594" y="2346696"/>
              <a:chExt cx="1656000" cy="765744"/>
            </a:xfrm>
          </p:grpSpPr>
          <p:sp>
            <p:nvSpPr>
              <p:cNvPr id="15" name="pole tekstowe 14"/>
              <p:cNvSpPr txBox="1"/>
              <p:nvPr/>
            </p:nvSpPr>
            <p:spPr>
              <a:xfrm>
                <a:off x="2427594" y="2346696"/>
                <a:ext cx="1656000" cy="540000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square" rtlCol="0">
                <a:noAutofit/>
              </a:bodyPr>
              <a:lstStyle/>
              <a:p>
                <a:r>
                  <a:rPr lang="pl-PL" sz="1050" b="1" dirty="0" smtClean="0">
                    <a:solidFill>
                      <a:srgbClr val="002B5C"/>
                    </a:solidFill>
                    <a:latin typeface="Lato" panose="020F0502020204030203" pitchFamily="34" charset="-18"/>
                  </a:rPr>
                  <a:t>POJAZDY PASAŻERSKIE</a:t>
                </a:r>
                <a:endParaRPr lang="pl-PL" sz="1050" b="1" dirty="0">
                  <a:solidFill>
                    <a:srgbClr val="002B5C"/>
                  </a:solidFill>
                  <a:latin typeface="Lato" panose="020F0502020204030203" pitchFamily="34" charset="-18"/>
                </a:endParaRPr>
              </a:p>
            </p:txBody>
          </p:sp>
          <p:sp>
            <p:nvSpPr>
              <p:cNvPr id="16" name="Freeform 5"/>
              <p:cNvSpPr>
                <a:spLocks/>
              </p:cNvSpPr>
              <p:nvPr/>
            </p:nvSpPr>
            <p:spPr bwMode="auto">
              <a:xfrm rot="5400000">
                <a:off x="2494840" y="2704232"/>
                <a:ext cx="340962" cy="475454"/>
              </a:xfrm>
              <a:custGeom>
                <a:avLst/>
                <a:gdLst>
                  <a:gd name="T0" fmla="*/ 4097 w 12392"/>
                  <a:gd name="T1" fmla="*/ 0 h 17280"/>
                  <a:gd name="T2" fmla="*/ 12392 w 12392"/>
                  <a:gd name="T3" fmla="*/ 8640 h 17280"/>
                  <a:gd name="T4" fmla="*/ 4097 w 12392"/>
                  <a:gd name="T5" fmla="*/ 17280 h 17280"/>
                  <a:gd name="T6" fmla="*/ 0 w 12392"/>
                  <a:gd name="T7" fmla="*/ 17280 h 17280"/>
                  <a:gd name="T8" fmla="*/ 8295 w 12392"/>
                  <a:gd name="T9" fmla="*/ 8640 h 17280"/>
                  <a:gd name="T10" fmla="*/ 0 w 12392"/>
                  <a:gd name="T11" fmla="*/ 0 h 17280"/>
                  <a:gd name="T12" fmla="*/ 4097 w 12392"/>
                  <a:gd name="T13" fmla="*/ 0 h 17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92" h="17280">
                    <a:moveTo>
                      <a:pt x="4097" y="0"/>
                    </a:moveTo>
                    <a:lnTo>
                      <a:pt x="12392" y="8640"/>
                    </a:lnTo>
                    <a:lnTo>
                      <a:pt x="4097" y="17280"/>
                    </a:lnTo>
                    <a:lnTo>
                      <a:pt x="0" y="17280"/>
                    </a:lnTo>
                    <a:lnTo>
                      <a:pt x="8295" y="8640"/>
                    </a:lnTo>
                    <a:lnTo>
                      <a:pt x="0" y="0"/>
                    </a:lnTo>
                    <a:lnTo>
                      <a:pt x="409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cxnSp>
          <p:nvCxnSpPr>
            <p:cNvPr id="14" name="Łącznik prosty 13"/>
            <p:cNvCxnSpPr/>
            <p:nvPr/>
          </p:nvCxnSpPr>
          <p:spPr>
            <a:xfrm>
              <a:off x="2427594" y="2308592"/>
              <a:ext cx="1656000" cy="0"/>
            </a:xfrm>
            <a:prstGeom prst="line">
              <a:avLst/>
            </a:prstGeom>
            <a:ln w="76200">
              <a:solidFill>
                <a:srgbClr val="D42E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a 16"/>
          <p:cNvGrpSpPr/>
          <p:nvPr/>
        </p:nvGrpSpPr>
        <p:grpSpPr>
          <a:xfrm>
            <a:off x="5772583" y="1891820"/>
            <a:ext cx="1656000" cy="803848"/>
            <a:chOff x="2427594" y="2308592"/>
            <a:chExt cx="1656000" cy="803848"/>
          </a:xfrm>
        </p:grpSpPr>
        <p:grpSp>
          <p:nvGrpSpPr>
            <p:cNvPr id="18" name="Grupa 17"/>
            <p:cNvGrpSpPr/>
            <p:nvPr/>
          </p:nvGrpSpPr>
          <p:grpSpPr>
            <a:xfrm>
              <a:off x="2427594" y="2346696"/>
              <a:ext cx="1656000" cy="765744"/>
              <a:chOff x="2427594" y="2346696"/>
              <a:chExt cx="1656000" cy="765744"/>
            </a:xfrm>
          </p:grpSpPr>
          <p:sp>
            <p:nvSpPr>
              <p:cNvPr id="20" name="pole tekstowe 19"/>
              <p:cNvSpPr txBox="1"/>
              <p:nvPr/>
            </p:nvSpPr>
            <p:spPr>
              <a:xfrm>
                <a:off x="2427594" y="2346696"/>
                <a:ext cx="1656000" cy="540000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square" rtlCol="0">
                <a:noAutofit/>
              </a:bodyPr>
              <a:lstStyle/>
              <a:p>
                <a:r>
                  <a:rPr lang="pl-PL" sz="1050" b="1" dirty="0" smtClean="0">
                    <a:solidFill>
                      <a:srgbClr val="002B5C"/>
                    </a:solidFill>
                    <a:latin typeface="Lato" panose="020F0502020204030203" pitchFamily="34" charset="-18"/>
                  </a:rPr>
                  <a:t>MAGAZYN</a:t>
                </a:r>
                <a:endParaRPr lang="pl-PL" sz="1050" b="1" dirty="0">
                  <a:solidFill>
                    <a:srgbClr val="002B5C"/>
                  </a:solidFill>
                  <a:latin typeface="Lato" panose="020F0502020204030203" pitchFamily="34" charset="-18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auto">
              <a:xfrm rot="5400000">
                <a:off x="2494840" y="2704232"/>
                <a:ext cx="340962" cy="475454"/>
              </a:xfrm>
              <a:custGeom>
                <a:avLst/>
                <a:gdLst>
                  <a:gd name="T0" fmla="*/ 4097 w 12392"/>
                  <a:gd name="T1" fmla="*/ 0 h 17280"/>
                  <a:gd name="T2" fmla="*/ 12392 w 12392"/>
                  <a:gd name="T3" fmla="*/ 8640 h 17280"/>
                  <a:gd name="T4" fmla="*/ 4097 w 12392"/>
                  <a:gd name="T5" fmla="*/ 17280 h 17280"/>
                  <a:gd name="T6" fmla="*/ 0 w 12392"/>
                  <a:gd name="T7" fmla="*/ 17280 h 17280"/>
                  <a:gd name="T8" fmla="*/ 8295 w 12392"/>
                  <a:gd name="T9" fmla="*/ 8640 h 17280"/>
                  <a:gd name="T10" fmla="*/ 0 w 12392"/>
                  <a:gd name="T11" fmla="*/ 0 h 17280"/>
                  <a:gd name="T12" fmla="*/ 4097 w 12392"/>
                  <a:gd name="T13" fmla="*/ 0 h 17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92" h="17280">
                    <a:moveTo>
                      <a:pt x="4097" y="0"/>
                    </a:moveTo>
                    <a:lnTo>
                      <a:pt x="12392" y="8640"/>
                    </a:lnTo>
                    <a:lnTo>
                      <a:pt x="4097" y="17280"/>
                    </a:lnTo>
                    <a:lnTo>
                      <a:pt x="0" y="17280"/>
                    </a:lnTo>
                    <a:lnTo>
                      <a:pt x="8295" y="8640"/>
                    </a:lnTo>
                    <a:lnTo>
                      <a:pt x="0" y="0"/>
                    </a:lnTo>
                    <a:lnTo>
                      <a:pt x="409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cxnSp>
          <p:nvCxnSpPr>
            <p:cNvPr id="19" name="Łącznik prosty 18"/>
            <p:cNvCxnSpPr/>
            <p:nvPr/>
          </p:nvCxnSpPr>
          <p:spPr>
            <a:xfrm>
              <a:off x="2427594" y="2308592"/>
              <a:ext cx="1656000" cy="0"/>
            </a:xfrm>
            <a:prstGeom prst="line">
              <a:avLst/>
            </a:prstGeom>
            <a:ln w="76200">
              <a:solidFill>
                <a:srgbClr val="D42E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a 21"/>
          <p:cNvGrpSpPr/>
          <p:nvPr/>
        </p:nvGrpSpPr>
        <p:grpSpPr>
          <a:xfrm>
            <a:off x="3860342" y="1417002"/>
            <a:ext cx="1656000" cy="803848"/>
            <a:chOff x="2427594" y="2308592"/>
            <a:chExt cx="1656000" cy="803848"/>
          </a:xfrm>
        </p:grpSpPr>
        <p:grpSp>
          <p:nvGrpSpPr>
            <p:cNvPr id="23" name="Grupa 22"/>
            <p:cNvGrpSpPr/>
            <p:nvPr/>
          </p:nvGrpSpPr>
          <p:grpSpPr>
            <a:xfrm>
              <a:off x="2427594" y="2346696"/>
              <a:ext cx="1656000" cy="765744"/>
              <a:chOff x="2427594" y="2346696"/>
              <a:chExt cx="1656000" cy="765744"/>
            </a:xfrm>
          </p:grpSpPr>
          <p:sp>
            <p:nvSpPr>
              <p:cNvPr id="25" name="pole tekstowe 24"/>
              <p:cNvSpPr txBox="1"/>
              <p:nvPr/>
            </p:nvSpPr>
            <p:spPr>
              <a:xfrm>
                <a:off x="2427594" y="2346696"/>
                <a:ext cx="1656000" cy="540000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square" rtlCol="0">
                <a:noAutofit/>
              </a:bodyPr>
              <a:lstStyle/>
              <a:p>
                <a:r>
                  <a:rPr lang="pl-PL" sz="1050" b="1" dirty="0" smtClean="0">
                    <a:solidFill>
                      <a:srgbClr val="002B5C"/>
                    </a:solidFill>
                    <a:latin typeface="Lato" panose="020F0502020204030203" pitchFamily="34" charset="-18"/>
                  </a:rPr>
                  <a:t>LOKOMOTYWY SPALINOWE</a:t>
                </a:r>
                <a:endParaRPr lang="pl-PL" sz="1050" b="1" dirty="0">
                  <a:solidFill>
                    <a:srgbClr val="002B5C"/>
                  </a:solidFill>
                  <a:latin typeface="Lato" panose="020F0502020204030203" pitchFamily="34" charset="-18"/>
                </a:endParaRPr>
              </a:p>
            </p:txBody>
          </p:sp>
          <p:sp>
            <p:nvSpPr>
              <p:cNvPr id="26" name="Freeform 5"/>
              <p:cNvSpPr>
                <a:spLocks/>
              </p:cNvSpPr>
              <p:nvPr/>
            </p:nvSpPr>
            <p:spPr bwMode="auto">
              <a:xfrm rot="5400000">
                <a:off x="2494840" y="2704232"/>
                <a:ext cx="340962" cy="475454"/>
              </a:xfrm>
              <a:custGeom>
                <a:avLst/>
                <a:gdLst>
                  <a:gd name="T0" fmla="*/ 4097 w 12392"/>
                  <a:gd name="T1" fmla="*/ 0 h 17280"/>
                  <a:gd name="T2" fmla="*/ 12392 w 12392"/>
                  <a:gd name="T3" fmla="*/ 8640 h 17280"/>
                  <a:gd name="T4" fmla="*/ 4097 w 12392"/>
                  <a:gd name="T5" fmla="*/ 17280 h 17280"/>
                  <a:gd name="T6" fmla="*/ 0 w 12392"/>
                  <a:gd name="T7" fmla="*/ 17280 h 17280"/>
                  <a:gd name="T8" fmla="*/ 8295 w 12392"/>
                  <a:gd name="T9" fmla="*/ 8640 h 17280"/>
                  <a:gd name="T10" fmla="*/ 0 w 12392"/>
                  <a:gd name="T11" fmla="*/ 0 h 17280"/>
                  <a:gd name="T12" fmla="*/ 4097 w 12392"/>
                  <a:gd name="T13" fmla="*/ 0 h 17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92" h="17280">
                    <a:moveTo>
                      <a:pt x="4097" y="0"/>
                    </a:moveTo>
                    <a:lnTo>
                      <a:pt x="12392" y="8640"/>
                    </a:lnTo>
                    <a:lnTo>
                      <a:pt x="4097" y="17280"/>
                    </a:lnTo>
                    <a:lnTo>
                      <a:pt x="0" y="17280"/>
                    </a:lnTo>
                    <a:lnTo>
                      <a:pt x="8295" y="8640"/>
                    </a:lnTo>
                    <a:lnTo>
                      <a:pt x="0" y="0"/>
                    </a:lnTo>
                    <a:lnTo>
                      <a:pt x="409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cxnSp>
          <p:nvCxnSpPr>
            <p:cNvPr id="24" name="Łącznik prosty 23"/>
            <p:cNvCxnSpPr/>
            <p:nvPr/>
          </p:nvCxnSpPr>
          <p:spPr>
            <a:xfrm>
              <a:off x="2427594" y="2308592"/>
              <a:ext cx="1656000" cy="0"/>
            </a:xfrm>
            <a:prstGeom prst="line">
              <a:avLst/>
            </a:prstGeom>
            <a:ln w="76200">
              <a:solidFill>
                <a:srgbClr val="D42E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a 26"/>
          <p:cNvGrpSpPr/>
          <p:nvPr/>
        </p:nvGrpSpPr>
        <p:grpSpPr>
          <a:xfrm flipH="1">
            <a:off x="6423159" y="3316653"/>
            <a:ext cx="2118800" cy="649028"/>
            <a:chOff x="2427594" y="2308592"/>
            <a:chExt cx="1887266" cy="578104"/>
          </a:xfrm>
        </p:grpSpPr>
        <p:grpSp>
          <p:nvGrpSpPr>
            <p:cNvPr id="28" name="Grupa 27"/>
            <p:cNvGrpSpPr/>
            <p:nvPr/>
          </p:nvGrpSpPr>
          <p:grpSpPr>
            <a:xfrm>
              <a:off x="2427594" y="2346696"/>
              <a:ext cx="1887266" cy="540000"/>
              <a:chOff x="2427594" y="2346696"/>
              <a:chExt cx="1887266" cy="540000"/>
            </a:xfrm>
          </p:grpSpPr>
          <p:sp>
            <p:nvSpPr>
              <p:cNvPr id="30" name="pole tekstowe 29"/>
              <p:cNvSpPr txBox="1"/>
              <p:nvPr/>
            </p:nvSpPr>
            <p:spPr>
              <a:xfrm>
                <a:off x="2427594" y="2346696"/>
                <a:ext cx="1656000" cy="540000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square" rtlCol="0">
                <a:noAutofit/>
              </a:bodyPr>
              <a:lstStyle/>
              <a:p>
                <a:r>
                  <a:rPr lang="pl-PL" sz="1050" b="1" dirty="0" smtClean="0">
                    <a:solidFill>
                      <a:srgbClr val="002B5C"/>
                    </a:solidFill>
                    <a:latin typeface="Lato" panose="020F0502020204030203" pitchFamily="34" charset="-18"/>
                  </a:rPr>
                  <a:t>ELEKTRYCZNE ZESPOŁY TRAKCYJNE</a:t>
                </a:r>
                <a:endParaRPr lang="pl-PL" sz="1050" b="1" dirty="0">
                  <a:solidFill>
                    <a:srgbClr val="002B5C"/>
                  </a:solidFill>
                  <a:latin typeface="Lato" panose="020F0502020204030203" pitchFamily="34" charset="-18"/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3973898" y="2411242"/>
                <a:ext cx="340962" cy="475454"/>
              </a:xfrm>
              <a:custGeom>
                <a:avLst/>
                <a:gdLst>
                  <a:gd name="T0" fmla="*/ 4097 w 12392"/>
                  <a:gd name="T1" fmla="*/ 0 h 17280"/>
                  <a:gd name="T2" fmla="*/ 12392 w 12392"/>
                  <a:gd name="T3" fmla="*/ 8640 h 17280"/>
                  <a:gd name="T4" fmla="*/ 4097 w 12392"/>
                  <a:gd name="T5" fmla="*/ 17280 h 17280"/>
                  <a:gd name="T6" fmla="*/ 0 w 12392"/>
                  <a:gd name="T7" fmla="*/ 17280 h 17280"/>
                  <a:gd name="T8" fmla="*/ 8295 w 12392"/>
                  <a:gd name="T9" fmla="*/ 8640 h 17280"/>
                  <a:gd name="T10" fmla="*/ 0 w 12392"/>
                  <a:gd name="T11" fmla="*/ 0 h 17280"/>
                  <a:gd name="T12" fmla="*/ 4097 w 12392"/>
                  <a:gd name="T13" fmla="*/ 0 h 17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92" h="17280">
                    <a:moveTo>
                      <a:pt x="4097" y="0"/>
                    </a:moveTo>
                    <a:lnTo>
                      <a:pt x="12392" y="8640"/>
                    </a:lnTo>
                    <a:lnTo>
                      <a:pt x="4097" y="17280"/>
                    </a:lnTo>
                    <a:lnTo>
                      <a:pt x="0" y="17280"/>
                    </a:lnTo>
                    <a:lnTo>
                      <a:pt x="8295" y="8640"/>
                    </a:lnTo>
                    <a:lnTo>
                      <a:pt x="0" y="0"/>
                    </a:lnTo>
                    <a:lnTo>
                      <a:pt x="409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cxnSp>
          <p:nvCxnSpPr>
            <p:cNvPr id="29" name="Łącznik prosty 28"/>
            <p:cNvCxnSpPr/>
            <p:nvPr/>
          </p:nvCxnSpPr>
          <p:spPr>
            <a:xfrm>
              <a:off x="2427594" y="2308592"/>
              <a:ext cx="1656000" cy="0"/>
            </a:xfrm>
            <a:prstGeom prst="line">
              <a:avLst/>
            </a:prstGeom>
            <a:ln w="76200">
              <a:solidFill>
                <a:srgbClr val="D42E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reeform 5"/>
          <p:cNvSpPr>
            <a:spLocks/>
          </p:cNvSpPr>
          <p:nvPr/>
        </p:nvSpPr>
        <p:spPr bwMode="auto">
          <a:xfrm>
            <a:off x="265820" y="5366543"/>
            <a:ext cx="681928" cy="950913"/>
          </a:xfrm>
          <a:custGeom>
            <a:avLst/>
            <a:gdLst>
              <a:gd name="T0" fmla="*/ 4097 w 12392"/>
              <a:gd name="T1" fmla="*/ 0 h 17280"/>
              <a:gd name="T2" fmla="*/ 12392 w 12392"/>
              <a:gd name="T3" fmla="*/ 8640 h 17280"/>
              <a:gd name="T4" fmla="*/ 4097 w 12392"/>
              <a:gd name="T5" fmla="*/ 17280 h 17280"/>
              <a:gd name="T6" fmla="*/ 0 w 12392"/>
              <a:gd name="T7" fmla="*/ 17280 h 17280"/>
              <a:gd name="T8" fmla="*/ 8295 w 12392"/>
              <a:gd name="T9" fmla="*/ 8640 h 17280"/>
              <a:gd name="T10" fmla="*/ 0 w 12392"/>
              <a:gd name="T11" fmla="*/ 0 h 17280"/>
              <a:gd name="T12" fmla="*/ 4097 w 12392"/>
              <a:gd name="T13" fmla="*/ 0 h 17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92" h="17280">
                <a:moveTo>
                  <a:pt x="4097" y="0"/>
                </a:moveTo>
                <a:lnTo>
                  <a:pt x="12392" y="8640"/>
                </a:lnTo>
                <a:lnTo>
                  <a:pt x="4097" y="17280"/>
                </a:lnTo>
                <a:lnTo>
                  <a:pt x="0" y="17280"/>
                </a:lnTo>
                <a:lnTo>
                  <a:pt x="8295" y="8640"/>
                </a:lnTo>
                <a:lnTo>
                  <a:pt x="0" y="0"/>
                </a:lnTo>
                <a:lnTo>
                  <a:pt x="4097" y="0"/>
                </a:lnTo>
                <a:close/>
              </a:path>
            </a:pathLst>
          </a:custGeom>
          <a:solidFill>
            <a:srgbClr val="D42E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37" name="Grupa 36"/>
          <p:cNvGrpSpPr/>
          <p:nvPr/>
        </p:nvGrpSpPr>
        <p:grpSpPr>
          <a:xfrm flipH="1">
            <a:off x="5381652" y="4700806"/>
            <a:ext cx="2107569" cy="621732"/>
            <a:chOff x="2427594" y="2332906"/>
            <a:chExt cx="1877260" cy="553790"/>
          </a:xfrm>
        </p:grpSpPr>
        <p:grpSp>
          <p:nvGrpSpPr>
            <p:cNvPr id="38" name="Grupa 37"/>
            <p:cNvGrpSpPr/>
            <p:nvPr/>
          </p:nvGrpSpPr>
          <p:grpSpPr>
            <a:xfrm>
              <a:off x="2427594" y="2346696"/>
              <a:ext cx="1877260" cy="540000"/>
              <a:chOff x="2427594" y="2346696"/>
              <a:chExt cx="1877260" cy="540000"/>
            </a:xfrm>
          </p:grpSpPr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3963892" y="2406671"/>
                <a:ext cx="340962" cy="475454"/>
              </a:xfrm>
              <a:custGeom>
                <a:avLst/>
                <a:gdLst>
                  <a:gd name="T0" fmla="*/ 4097 w 12392"/>
                  <a:gd name="T1" fmla="*/ 0 h 17280"/>
                  <a:gd name="T2" fmla="*/ 12392 w 12392"/>
                  <a:gd name="T3" fmla="*/ 8640 h 17280"/>
                  <a:gd name="T4" fmla="*/ 4097 w 12392"/>
                  <a:gd name="T5" fmla="*/ 17280 h 17280"/>
                  <a:gd name="T6" fmla="*/ 0 w 12392"/>
                  <a:gd name="T7" fmla="*/ 17280 h 17280"/>
                  <a:gd name="T8" fmla="*/ 8295 w 12392"/>
                  <a:gd name="T9" fmla="*/ 8640 h 17280"/>
                  <a:gd name="T10" fmla="*/ 0 w 12392"/>
                  <a:gd name="T11" fmla="*/ 0 h 17280"/>
                  <a:gd name="T12" fmla="*/ 4097 w 12392"/>
                  <a:gd name="T13" fmla="*/ 0 h 17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92" h="17280">
                    <a:moveTo>
                      <a:pt x="4097" y="0"/>
                    </a:moveTo>
                    <a:lnTo>
                      <a:pt x="12392" y="8640"/>
                    </a:lnTo>
                    <a:lnTo>
                      <a:pt x="4097" y="17280"/>
                    </a:lnTo>
                    <a:lnTo>
                      <a:pt x="0" y="17280"/>
                    </a:lnTo>
                    <a:lnTo>
                      <a:pt x="8295" y="8640"/>
                    </a:lnTo>
                    <a:lnTo>
                      <a:pt x="0" y="0"/>
                    </a:lnTo>
                    <a:lnTo>
                      <a:pt x="409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40" name="pole tekstowe 39"/>
              <p:cNvSpPr txBox="1"/>
              <p:nvPr/>
            </p:nvSpPr>
            <p:spPr>
              <a:xfrm>
                <a:off x="2427594" y="2346696"/>
                <a:ext cx="1656000" cy="540000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square" rtlCol="0">
                <a:noAutofit/>
              </a:bodyPr>
              <a:lstStyle/>
              <a:p>
                <a:r>
                  <a:rPr lang="pl-PL" sz="1050" b="1" dirty="0" smtClean="0">
                    <a:solidFill>
                      <a:srgbClr val="002B5C"/>
                    </a:solidFill>
                    <a:latin typeface="Lato" panose="020F0502020204030203" pitchFamily="34" charset="-18"/>
                  </a:rPr>
                  <a:t>LAKIERNIA</a:t>
                </a:r>
                <a:endParaRPr lang="pl-PL" sz="1050" b="1" dirty="0">
                  <a:solidFill>
                    <a:srgbClr val="002B5C"/>
                  </a:solidFill>
                  <a:latin typeface="Lato" panose="020F0502020204030203" pitchFamily="34" charset="-18"/>
                </a:endParaRPr>
              </a:p>
            </p:txBody>
          </p:sp>
        </p:grpSp>
        <p:cxnSp>
          <p:nvCxnSpPr>
            <p:cNvPr id="39" name="Łącznik prosty 28"/>
            <p:cNvCxnSpPr/>
            <p:nvPr/>
          </p:nvCxnSpPr>
          <p:spPr>
            <a:xfrm>
              <a:off x="2427594" y="2332906"/>
              <a:ext cx="1656000" cy="0"/>
            </a:xfrm>
            <a:prstGeom prst="line">
              <a:avLst/>
            </a:prstGeom>
            <a:ln w="76200">
              <a:solidFill>
                <a:srgbClr val="D42E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387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476250"/>
            <a:ext cx="9144000" cy="59055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6147" name="Obraz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le tekstowe 22"/>
          <p:cNvSpPr txBox="1">
            <a:spLocks noChangeArrowheads="1"/>
          </p:cNvSpPr>
          <p:nvPr/>
        </p:nvSpPr>
        <p:spPr bwMode="auto">
          <a:xfrm>
            <a:off x="611188" y="114727"/>
            <a:ext cx="62992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8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AGENDA</a:t>
            </a:r>
            <a:endParaRPr lang="en-GB" altLang="pl-PL" sz="28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6149" name="Obraz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a 1"/>
          <p:cNvGrpSpPr/>
          <p:nvPr/>
        </p:nvGrpSpPr>
        <p:grpSpPr>
          <a:xfrm>
            <a:off x="1919288" y="1651591"/>
            <a:ext cx="5245100" cy="2862322"/>
            <a:chOff x="1919288" y="1811384"/>
            <a:chExt cx="5245100" cy="2862322"/>
          </a:xfrm>
        </p:grpSpPr>
        <p:sp>
          <p:nvSpPr>
            <p:cNvPr id="6150" name="Prostokąt 14"/>
            <p:cNvSpPr>
              <a:spLocks noChangeArrowheads="1"/>
            </p:cNvSpPr>
            <p:nvPr/>
          </p:nvSpPr>
          <p:spPr bwMode="auto">
            <a:xfrm>
              <a:off x="2268538" y="1811384"/>
              <a:ext cx="4895850" cy="2862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None/>
              </a:pPr>
              <a:r>
                <a:rPr lang="pl-PL" altLang="pl-PL" sz="1800" b="1" spc="30" dirty="0">
                  <a:solidFill>
                    <a:srgbClr val="939598"/>
                  </a:solidFill>
                  <a:latin typeface="Lato" panose="020F0502020204030203" pitchFamily="34" charset="-18"/>
                </a:rPr>
                <a:t>Co nowego w </a:t>
              </a:r>
              <a:r>
                <a:rPr lang="pl-PL" altLang="pl-PL" sz="1800" b="1" spc="30" dirty="0" smtClean="0">
                  <a:solidFill>
                    <a:srgbClr val="939598"/>
                  </a:solidFill>
                  <a:latin typeface="Lato" panose="020F0502020204030203" pitchFamily="34" charset="-18"/>
                </a:rPr>
                <a:t>Grupie? </a:t>
              </a:r>
              <a:endParaRPr lang="pl-PL" altLang="pl-PL" sz="1800" b="1" spc="30" dirty="0">
                <a:solidFill>
                  <a:srgbClr val="939598"/>
                </a:solidFill>
                <a:latin typeface="Lato" panose="020F0502020204030203" pitchFamily="34" charset="-18"/>
              </a:endParaRP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spc="30" dirty="0" smtClean="0">
                  <a:solidFill>
                    <a:schemeClr val="bg1"/>
                  </a:solidFill>
                  <a:latin typeface="Lato" panose="020F0502020204030203" pitchFamily="34" charset="-18"/>
                </a:rPr>
                <a:t>Informacje </a:t>
              </a:r>
              <a:r>
                <a:rPr lang="pl-PL" altLang="pl-PL" sz="1800" b="1" spc="30" dirty="0">
                  <a:solidFill>
                    <a:schemeClr val="bg1"/>
                  </a:solidFill>
                  <a:latin typeface="Lato" panose="020F0502020204030203" pitchFamily="34" charset="-18"/>
                </a:rPr>
                <a:t>finansowe</a:t>
              </a: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None/>
              </a:pPr>
              <a:r>
                <a:rPr lang="pl-PL" altLang="pl-PL" sz="1800" b="1" spc="30" dirty="0" smtClean="0">
                  <a:solidFill>
                    <a:srgbClr val="939598"/>
                  </a:solidFill>
                  <a:latin typeface="Lato" panose="020F0502020204030203" pitchFamily="34" charset="-18"/>
                </a:rPr>
                <a:t>Perspektywa </a:t>
              </a:r>
              <a:r>
                <a:rPr lang="pl-PL" altLang="pl-PL" sz="1800" b="1" spc="30" dirty="0">
                  <a:solidFill>
                    <a:srgbClr val="939598"/>
                  </a:solidFill>
                  <a:latin typeface="Lato" panose="020F0502020204030203" pitchFamily="34" charset="-18"/>
                </a:rPr>
                <a:t>2015-2020</a:t>
              </a: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FontTx/>
                <a:buNone/>
              </a:pPr>
              <a:endParaRPr lang="pl-PL" altLang="pl-PL" sz="1800" b="1" spc="30" dirty="0">
                <a:solidFill>
                  <a:srgbClr val="939598"/>
                </a:solidFill>
                <a:latin typeface="Lato" panose="020F0502020204030203" pitchFamily="34" charset="-18"/>
              </a:endParaRPr>
            </a:p>
          </p:txBody>
        </p:sp>
        <p:pic>
          <p:nvPicPr>
            <p:cNvPr id="6152" name="Obraz 1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288" y="2747001"/>
              <a:ext cx="328612" cy="449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622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-1588" y="492125"/>
            <a:ext cx="9144001" cy="5905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45059" name="Obraz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Obraz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zaokrąglony 9"/>
          <p:cNvSpPr/>
          <p:nvPr/>
        </p:nvSpPr>
        <p:spPr>
          <a:xfrm>
            <a:off x="811621" y="2106184"/>
            <a:ext cx="7526324" cy="2385268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marL="177800" indent="-1778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254061"/>
              </a:buClr>
              <a:buNone/>
              <a:defRPr/>
            </a:pP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Grupa Kapi­ta­łowa NEWAG </a:t>
            </a: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254061"/>
              </a:buClr>
              <a:buNone/>
              <a:defRPr/>
            </a:pPr>
            <a:r>
              <a:rPr lang="pl-PL" dirty="0">
                <a:solidFill>
                  <a:srgbClr val="002B5C"/>
                </a:solidFill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osią­gnęła rekor­dowy wynik przy­cho­dów ze sprze­daży wyno­szący </a:t>
            </a:r>
            <a:r>
              <a:rPr lang="pl-PL" b="1" dirty="0">
                <a:solidFill>
                  <a:srgbClr val="002B5C"/>
                </a:solidFill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1,026 mld PLN</a:t>
            </a:r>
          </a:p>
        </p:txBody>
      </p:sp>
      <p:sp>
        <p:nvSpPr>
          <p:cNvPr id="7" name="pole tekstowe 22"/>
          <p:cNvSpPr txBox="1">
            <a:spLocks noChangeArrowheads="1"/>
          </p:cNvSpPr>
          <p:nvPr/>
        </p:nvSpPr>
        <p:spPr bwMode="auto">
          <a:xfrm>
            <a:off x="649288" y="146050"/>
            <a:ext cx="6299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Przychody ze sprzedaży (mln PLN)</a:t>
            </a:r>
            <a:endParaRPr lang="en-GB" altLang="pl-PL" sz="22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40140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-1588" y="492125"/>
            <a:ext cx="9144001" cy="5905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9701" name="pole tekstowe 22"/>
          <p:cNvSpPr txBox="1">
            <a:spLocks noChangeArrowheads="1"/>
          </p:cNvSpPr>
          <p:nvPr/>
        </p:nvSpPr>
        <p:spPr bwMode="auto">
          <a:xfrm>
            <a:off x="649288" y="146050"/>
            <a:ext cx="6299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Przychody ze sprzedaży (mln PLN)</a:t>
            </a:r>
            <a:endParaRPr lang="en-GB" altLang="pl-PL" sz="22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805021"/>
              </p:ext>
            </p:extLst>
          </p:nvPr>
        </p:nvGraphicFramePr>
        <p:xfrm>
          <a:off x="612000" y="1449000"/>
          <a:ext cx="7920000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Obraz 3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3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90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-1588" y="492125"/>
            <a:ext cx="9144001" cy="5905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039060"/>
              </p:ext>
            </p:extLst>
          </p:nvPr>
        </p:nvGraphicFramePr>
        <p:xfrm>
          <a:off x="253364" y="2077188"/>
          <a:ext cx="25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ole tekstowe 29"/>
          <p:cNvSpPr>
            <a:spLocks noChangeArrowheads="1"/>
          </p:cNvSpPr>
          <p:nvPr/>
        </p:nvSpPr>
        <p:spPr bwMode="auto">
          <a:xfrm>
            <a:off x="3619326" y="1270107"/>
            <a:ext cx="1974850" cy="3413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EBITDA </a:t>
            </a:r>
            <a:r>
              <a:rPr lang="pl-PL" altLang="pl-PL" sz="1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(mln PLN)</a:t>
            </a:r>
            <a:endParaRPr lang="en-GB" altLang="pl-PL" sz="12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8" name="Obraz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7876" y="1308208"/>
            <a:ext cx="204787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ole tekstowe 30"/>
          <p:cNvSpPr>
            <a:spLocks noChangeArrowheads="1"/>
          </p:cNvSpPr>
          <p:nvPr/>
        </p:nvSpPr>
        <p:spPr bwMode="auto">
          <a:xfrm>
            <a:off x="6614220" y="1270107"/>
            <a:ext cx="2106612" cy="34131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Zysk netto </a:t>
            </a:r>
            <a:r>
              <a:rPr lang="pl-PL" altLang="pl-PL" sz="1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(mln PLN)</a:t>
            </a:r>
            <a:endParaRPr lang="en-GB" altLang="pl-PL" sz="12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3" name="Obraz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5529" y="1308208"/>
            <a:ext cx="204788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ole tekstowe 33"/>
          <p:cNvSpPr>
            <a:spLocks noChangeArrowheads="1"/>
          </p:cNvSpPr>
          <p:nvPr/>
        </p:nvSpPr>
        <p:spPr bwMode="auto">
          <a:xfrm>
            <a:off x="593669" y="1270107"/>
            <a:ext cx="2956600" cy="510778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Zysk brutto ze </a:t>
            </a:r>
            <a:r>
              <a:rPr lang="pl-PL" altLang="pl-PL" sz="14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sprzedaży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0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(mln </a:t>
            </a:r>
            <a:r>
              <a:rPr lang="pl-PL" altLang="pl-PL" sz="10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PLN)</a:t>
            </a:r>
            <a:endParaRPr lang="en-GB" altLang="pl-PL" sz="10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6" name="Obraz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919" y="1308208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3290677"/>
              </p:ext>
            </p:extLst>
          </p:nvPr>
        </p:nvGraphicFramePr>
        <p:xfrm>
          <a:off x="3284538" y="2077188"/>
          <a:ext cx="25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Wykres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829072"/>
              </p:ext>
            </p:extLst>
          </p:nvPr>
        </p:nvGraphicFramePr>
        <p:xfrm>
          <a:off x="6315712" y="2077188"/>
          <a:ext cx="25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9" name="Obraz 3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ole tekstowe 22"/>
          <p:cNvSpPr txBox="1">
            <a:spLocks noChangeArrowheads="1"/>
          </p:cNvSpPr>
          <p:nvPr/>
        </p:nvSpPr>
        <p:spPr bwMode="auto">
          <a:xfrm>
            <a:off x="649288" y="146050"/>
            <a:ext cx="6299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Analiza rentowności</a:t>
            </a:r>
            <a:endParaRPr lang="en-GB" altLang="pl-PL" sz="22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21" name="Obraz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12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-1588" y="492124"/>
            <a:ext cx="9144001" cy="60034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32771" name="Obraz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pole tekstowe 22"/>
          <p:cNvSpPr txBox="1">
            <a:spLocks noChangeArrowheads="1"/>
          </p:cNvSpPr>
          <p:nvPr/>
        </p:nvSpPr>
        <p:spPr bwMode="auto">
          <a:xfrm>
            <a:off x="649288" y="146050"/>
            <a:ext cx="6299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Aktywa trwałe i CAPEX</a:t>
            </a:r>
            <a:endParaRPr lang="en-GB" altLang="pl-PL" sz="22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32773" name="Obraz 3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9" name="pole tekstowe 25"/>
          <p:cNvSpPr>
            <a:spLocks noChangeArrowheads="1"/>
          </p:cNvSpPr>
          <p:nvPr/>
        </p:nvSpPr>
        <p:spPr bwMode="auto">
          <a:xfrm>
            <a:off x="639706" y="1278839"/>
            <a:ext cx="3100388" cy="339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rgbClr val="002B5C"/>
                </a:solidFill>
                <a:latin typeface="Lato" panose="020F0502020204030203" pitchFamily="34" charset="-18"/>
              </a:rPr>
              <a:t>Wybrane aktywa trwałe (mln PLN)</a:t>
            </a:r>
            <a:endParaRPr lang="en-GB" altLang="pl-PL" sz="14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5" name="pole tekstowe 15"/>
          <p:cNvSpPr>
            <a:spLocks noChangeArrowheads="1"/>
          </p:cNvSpPr>
          <p:nvPr/>
        </p:nvSpPr>
        <p:spPr bwMode="auto">
          <a:xfrm>
            <a:off x="5225539" y="1278839"/>
            <a:ext cx="3098800" cy="3413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rgbClr val="002B5C"/>
                </a:solidFill>
                <a:latin typeface="Lato" panose="020F0502020204030203" pitchFamily="34" charset="-18"/>
              </a:rPr>
              <a:t>Nakłady inwestycyjne (mln PLN)</a:t>
            </a:r>
            <a:endParaRPr lang="en-GB" altLang="pl-PL" sz="14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26" name="Obraz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0752" y="1308208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919" y="1308208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321023"/>
              </p:ext>
            </p:extLst>
          </p:nvPr>
        </p:nvGraphicFramePr>
        <p:xfrm>
          <a:off x="377314" y="2166312"/>
          <a:ext cx="3600000" cy="366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Wykres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546699"/>
              </p:ext>
            </p:extLst>
          </p:nvPr>
        </p:nvGraphicFramePr>
        <p:xfrm>
          <a:off x="5020752" y="2226440"/>
          <a:ext cx="3600000" cy="366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6782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-1588" y="492124"/>
            <a:ext cx="9144001" cy="60034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32771" name="Obraz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pole tekstowe 22"/>
          <p:cNvSpPr txBox="1">
            <a:spLocks noChangeArrowheads="1"/>
          </p:cNvSpPr>
          <p:nvPr/>
        </p:nvSpPr>
        <p:spPr bwMode="auto">
          <a:xfrm>
            <a:off x="649288" y="146050"/>
            <a:ext cx="6299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Aktywa trwałe i CAPEX</a:t>
            </a:r>
            <a:endParaRPr lang="en-GB" altLang="pl-PL" sz="22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32773" name="Obraz 3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9" name="pole tekstowe 25"/>
          <p:cNvSpPr>
            <a:spLocks noChangeArrowheads="1"/>
          </p:cNvSpPr>
          <p:nvPr/>
        </p:nvSpPr>
        <p:spPr bwMode="auto">
          <a:xfrm>
            <a:off x="639706" y="933666"/>
            <a:ext cx="3100388" cy="339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Kapitał obrotowy (mln </a:t>
            </a:r>
            <a:r>
              <a:rPr lang="pl-PL" altLang="pl-PL" sz="1400" b="1" dirty="0">
                <a:solidFill>
                  <a:srgbClr val="002B5C"/>
                </a:solidFill>
                <a:latin typeface="Lato" panose="020F0502020204030203" pitchFamily="34" charset="-18"/>
              </a:rPr>
              <a:t>PLN)</a:t>
            </a:r>
            <a:endParaRPr lang="en-GB" altLang="pl-PL" sz="14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sp>
        <p:nvSpPr>
          <p:cNvPr id="25" name="pole tekstowe 15"/>
          <p:cNvSpPr>
            <a:spLocks noChangeArrowheads="1"/>
          </p:cNvSpPr>
          <p:nvPr/>
        </p:nvSpPr>
        <p:spPr bwMode="auto">
          <a:xfrm>
            <a:off x="5225539" y="933666"/>
            <a:ext cx="3098800" cy="57888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Nalezności handlowe bez PKP CARGO (mln </a:t>
            </a:r>
            <a:r>
              <a:rPr lang="pl-PL" altLang="pl-PL" sz="1400" b="1" dirty="0">
                <a:solidFill>
                  <a:srgbClr val="002B5C"/>
                </a:solidFill>
                <a:latin typeface="Lato" panose="020F0502020204030203" pitchFamily="34" charset="-18"/>
              </a:rPr>
              <a:t>PLN)</a:t>
            </a:r>
            <a:endParaRPr lang="en-GB" altLang="pl-PL" sz="14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26" name="Obraz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0752" y="963035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919" y="963035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Wykres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152275"/>
              </p:ext>
            </p:extLst>
          </p:nvPr>
        </p:nvGraphicFramePr>
        <p:xfrm>
          <a:off x="533372" y="1444776"/>
          <a:ext cx="403704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pole tekstowe 25"/>
          <p:cNvSpPr>
            <a:spLocks noChangeArrowheads="1"/>
          </p:cNvSpPr>
          <p:nvPr/>
        </p:nvSpPr>
        <p:spPr bwMode="auto">
          <a:xfrm>
            <a:off x="649288" y="3609384"/>
            <a:ext cx="3100388" cy="339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Zapasy (mln </a:t>
            </a:r>
            <a:r>
              <a:rPr lang="pl-PL" altLang="pl-PL" sz="1400" b="1" dirty="0">
                <a:solidFill>
                  <a:srgbClr val="002B5C"/>
                </a:solidFill>
                <a:latin typeface="Lato" panose="020F0502020204030203" pitchFamily="34" charset="-18"/>
              </a:rPr>
              <a:t>PLN)</a:t>
            </a:r>
            <a:endParaRPr lang="en-GB" altLang="pl-PL" sz="14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7" name="Obraz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501" y="3638753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Wykres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7169961"/>
              </p:ext>
            </p:extLst>
          </p:nvPr>
        </p:nvGraphicFramePr>
        <p:xfrm>
          <a:off x="533372" y="4210664"/>
          <a:ext cx="40356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6066636"/>
              </p:ext>
            </p:extLst>
          </p:nvPr>
        </p:nvGraphicFramePr>
        <p:xfrm>
          <a:off x="4929968" y="1444776"/>
          <a:ext cx="4037040" cy="258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pole tekstowe 25"/>
          <p:cNvSpPr>
            <a:spLocks noChangeArrowheads="1"/>
          </p:cNvSpPr>
          <p:nvPr/>
        </p:nvSpPr>
        <p:spPr bwMode="auto">
          <a:xfrm>
            <a:off x="5218112" y="3638753"/>
            <a:ext cx="3100388" cy="339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Zobowiązania handlowe (mln </a:t>
            </a:r>
            <a:r>
              <a:rPr lang="pl-PL" altLang="pl-PL" sz="1400" b="1" dirty="0">
                <a:solidFill>
                  <a:srgbClr val="002B5C"/>
                </a:solidFill>
                <a:latin typeface="Lato" panose="020F0502020204030203" pitchFamily="34" charset="-18"/>
              </a:rPr>
              <a:t>PLN)</a:t>
            </a:r>
            <a:endParaRPr lang="en-GB" altLang="pl-PL" sz="14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20" name="Obraz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3325" y="3668122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" name="Wykres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438534"/>
              </p:ext>
            </p:extLst>
          </p:nvPr>
        </p:nvGraphicFramePr>
        <p:xfrm>
          <a:off x="4929968" y="4210664"/>
          <a:ext cx="44958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0929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476250"/>
            <a:ext cx="9144000" cy="59055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6147" name="Obraz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le tekstowe 22"/>
          <p:cNvSpPr txBox="1">
            <a:spLocks noChangeArrowheads="1"/>
          </p:cNvSpPr>
          <p:nvPr/>
        </p:nvSpPr>
        <p:spPr bwMode="auto">
          <a:xfrm>
            <a:off x="611188" y="114727"/>
            <a:ext cx="62992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8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AGENDA</a:t>
            </a:r>
            <a:endParaRPr lang="en-GB" altLang="pl-PL" sz="28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6149" name="Obraz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a 1"/>
          <p:cNvGrpSpPr/>
          <p:nvPr/>
        </p:nvGrpSpPr>
        <p:grpSpPr>
          <a:xfrm>
            <a:off x="1919288" y="1997839"/>
            <a:ext cx="5245100" cy="2862322"/>
            <a:chOff x="1919288" y="2157632"/>
            <a:chExt cx="5245100" cy="2862322"/>
          </a:xfrm>
        </p:grpSpPr>
        <p:sp>
          <p:nvSpPr>
            <p:cNvPr id="6150" name="Prostokąt 14"/>
            <p:cNvSpPr>
              <a:spLocks noChangeArrowheads="1"/>
            </p:cNvSpPr>
            <p:nvPr/>
          </p:nvSpPr>
          <p:spPr bwMode="auto">
            <a:xfrm>
              <a:off x="2268538" y="2157632"/>
              <a:ext cx="4895850" cy="2862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None/>
              </a:pPr>
              <a:r>
                <a:rPr lang="pl-PL" altLang="pl-PL" sz="1800" b="1" spc="30" dirty="0">
                  <a:solidFill>
                    <a:srgbClr val="939598"/>
                  </a:solidFill>
                  <a:latin typeface="Lato" panose="020F0502020204030203" pitchFamily="34" charset="-18"/>
                </a:rPr>
                <a:t>Co nowego w </a:t>
              </a:r>
              <a:r>
                <a:rPr lang="pl-PL" altLang="pl-PL" sz="1800" b="1" spc="30" dirty="0" smtClean="0">
                  <a:solidFill>
                    <a:srgbClr val="939598"/>
                  </a:solidFill>
                  <a:latin typeface="Lato" panose="020F0502020204030203" pitchFamily="34" charset="-18"/>
                </a:rPr>
                <a:t>Grupie?</a:t>
              </a:r>
              <a:endParaRPr lang="pl-PL" altLang="pl-PL" sz="1800" b="1" spc="30" dirty="0">
                <a:solidFill>
                  <a:srgbClr val="939598"/>
                </a:solidFill>
                <a:latin typeface="Lato" panose="020F0502020204030203" pitchFamily="34" charset="-18"/>
              </a:endParaRP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spc="30" dirty="0" smtClean="0">
                  <a:solidFill>
                    <a:srgbClr val="939598"/>
                  </a:solidFill>
                  <a:latin typeface="Lato" panose="020F0502020204030203" pitchFamily="34" charset="-18"/>
                </a:rPr>
                <a:t>Realizacja prognozy wyniku Grupy</a:t>
              </a:r>
              <a:endParaRPr lang="pl-PL" altLang="pl-PL" sz="1800" b="1" spc="30" dirty="0">
                <a:solidFill>
                  <a:srgbClr val="939598"/>
                </a:solidFill>
                <a:latin typeface="Lato" panose="020F0502020204030203" pitchFamily="34" charset="-18"/>
              </a:endParaRP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spc="30" dirty="0" smtClean="0">
                  <a:solidFill>
                    <a:srgbClr val="939598"/>
                  </a:solidFill>
                  <a:latin typeface="Lato" panose="020F0502020204030203" pitchFamily="34" charset="-18"/>
                </a:rPr>
                <a:t>Informacje </a:t>
              </a:r>
              <a:r>
                <a:rPr lang="pl-PL" altLang="pl-PL" sz="1800" b="1" spc="30" dirty="0">
                  <a:solidFill>
                    <a:srgbClr val="939598"/>
                  </a:solidFill>
                  <a:latin typeface="Lato" panose="020F0502020204030203" pitchFamily="34" charset="-18"/>
                </a:rPr>
                <a:t>finansowe</a:t>
              </a:r>
            </a:p>
            <a:p>
              <a:pPr eaLnBrk="1" hangingPunct="1">
                <a:lnSpc>
                  <a:spcPct val="25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spc="30" dirty="0" smtClean="0">
                  <a:solidFill>
                    <a:schemeClr val="bg1"/>
                  </a:solidFill>
                  <a:latin typeface="Lato" panose="020F0502020204030203" pitchFamily="34" charset="-18"/>
                </a:rPr>
                <a:t>Perspektywa 2015-2020</a:t>
              </a:r>
            </a:p>
          </p:txBody>
        </p:sp>
        <p:pic>
          <p:nvPicPr>
            <p:cNvPr id="6152" name="Obraz 1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288" y="4462346"/>
              <a:ext cx="328612" cy="449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411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476250"/>
            <a:ext cx="9144001" cy="5905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5" name="Obraz 3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22"/>
          <p:cNvSpPr txBox="1">
            <a:spLocks noChangeArrowheads="1"/>
          </p:cNvSpPr>
          <p:nvPr/>
        </p:nvSpPr>
        <p:spPr bwMode="auto">
          <a:xfrm>
            <a:off x="649288" y="190018"/>
            <a:ext cx="629920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18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Perspektywa </a:t>
            </a:r>
            <a:r>
              <a:rPr lang="pl-PL" altLang="pl-PL" sz="18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rynku taboru 2016-2021 (mln PLN)</a:t>
            </a:r>
            <a:endParaRPr lang="en-GB" altLang="pl-PL" sz="1800" b="1" spc="20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7" name="Obraz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Wykres 1"/>
          <p:cNvGraphicFramePr/>
          <p:nvPr>
            <p:extLst>
              <p:ext uri="{D42A27DB-BD31-4B8C-83A1-F6EECF244321}">
                <p14:modId xmlns:p14="http://schemas.microsoft.com/office/powerpoint/2010/main" val="881180319"/>
              </p:ext>
            </p:extLst>
          </p:nvPr>
        </p:nvGraphicFramePr>
        <p:xfrm>
          <a:off x="695325" y="1504904"/>
          <a:ext cx="762317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pole tekstowe 25"/>
          <p:cNvSpPr>
            <a:spLocks noChangeArrowheads="1"/>
          </p:cNvSpPr>
          <p:nvPr/>
        </p:nvSpPr>
        <p:spPr bwMode="auto">
          <a:xfrm>
            <a:off x="639706" y="933666"/>
            <a:ext cx="3100388" cy="339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b="1" dirty="0" smtClean="0">
                <a:solidFill>
                  <a:srgbClr val="002B5C"/>
                </a:solidFill>
                <a:latin typeface="Lato" panose="020F0502020204030203" pitchFamily="34" charset="-18"/>
              </a:rPr>
              <a:t>2016-2021</a:t>
            </a:r>
            <a:endParaRPr lang="en-GB" altLang="pl-PL" sz="14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11" name="Obraz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919" y="963035"/>
            <a:ext cx="2047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6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-1588" y="482728"/>
            <a:ext cx="9144001" cy="5905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45059" name="Obraz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pole tekstowe 22"/>
          <p:cNvSpPr txBox="1">
            <a:spLocks noChangeArrowheads="1"/>
          </p:cNvSpPr>
          <p:nvPr/>
        </p:nvSpPr>
        <p:spPr bwMode="auto">
          <a:xfrm>
            <a:off x="649288" y="146050"/>
            <a:ext cx="6299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l-PL" altLang="pl-PL" sz="2200" b="1" spc="20" dirty="0">
                <a:solidFill>
                  <a:srgbClr val="002B5C"/>
                </a:solidFill>
                <a:latin typeface="Lato" panose="020F0502020204030203" pitchFamily="34" charset="-18"/>
              </a:rPr>
              <a:t>Perspektywa </a:t>
            </a:r>
            <a:r>
              <a:rPr lang="pl-PL" altLang="pl-PL" sz="2200" b="1" spc="20" dirty="0" smtClean="0">
                <a:solidFill>
                  <a:srgbClr val="002B5C"/>
                </a:solidFill>
                <a:latin typeface="Lato" panose="020F0502020204030203" pitchFamily="34" charset="-18"/>
              </a:rPr>
              <a:t>rynku taboru 2016-2022</a:t>
            </a:r>
            <a:endParaRPr lang="pl-PL" altLang="pl-PL" sz="2200" b="1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45061" name="Obraz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4588" y="-1588"/>
            <a:ext cx="1647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zaokrąglony 9"/>
          <p:cNvSpPr/>
          <p:nvPr/>
        </p:nvSpPr>
        <p:spPr>
          <a:xfrm>
            <a:off x="695325" y="1338909"/>
            <a:ext cx="7956000" cy="3877985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marL="177800" indent="-1778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254061"/>
              </a:buClr>
              <a:buFont typeface="Wingdings" panose="05000000000000000000" pitchFamily="2" charset="2"/>
              <a:buChar char="§"/>
              <a:defRPr/>
            </a:pP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Dostawy </a:t>
            </a:r>
            <a:r>
              <a:rPr lang="pl-PL" sz="1800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tramwajów </a:t>
            </a: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– </a:t>
            </a:r>
            <a:r>
              <a:rPr lang="pl-PL" sz="1800" b="1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4 mld </a:t>
            </a:r>
            <a:r>
              <a:rPr lang="pl-PL" sz="1800" b="1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PLN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254061"/>
              </a:buClr>
              <a:buFont typeface="Wingdings" panose="05000000000000000000" pitchFamily="2" charset="2"/>
              <a:buChar char="§"/>
              <a:defRPr/>
            </a:pP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Dostawy </a:t>
            </a:r>
            <a:r>
              <a:rPr lang="pl-PL" sz="1800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wieloczłonowych elektrycznych zespołów trakcyjnych dla spółek samorządowych </a:t>
            </a: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– </a:t>
            </a:r>
            <a:r>
              <a:rPr lang="pl-PL" sz="1800" b="1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1,8 mld PLN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254061"/>
              </a:buClr>
              <a:buFont typeface="Wingdings" panose="05000000000000000000" pitchFamily="2" charset="2"/>
              <a:buChar char="§"/>
              <a:defRPr/>
            </a:pP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Dostawy </a:t>
            </a:r>
            <a:r>
              <a:rPr lang="pl-PL" sz="1800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wieloczłonowych elektrycznych zespołów trakcyjnych dla urzędów marszałkowskich </a:t>
            </a: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– </a:t>
            </a:r>
            <a:r>
              <a:rPr lang="pl-PL" sz="1800" b="1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1,5 mld PLN</a:t>
            </a:r>
            <a:endParaRPr lang="pl-PL" altLang="pl-PL" sz="1800" b="1" dirty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254061"/>
              </a:buClr>
              <a:buFont typeface="Wingdings" panose="05000000000000000000" pitchFamily="2" charset="2"/>
              <a:buChar char="§"/>
              <a:defRPr/>
            </a:pP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Dostawy lokomotyw – </a:t>
            </a:r>
            <a:r>
              <a:rPr lang="pl-PL" sz="1800" b="1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155 mln PLN</a:t>
            </a:r>
            <a:endParaRPr lang="pl-PL" altLang="pl-PL" sz="1800" b="1" dirty="0" smtClean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>
                <a:srgbClr val="254061"/>
              </a:buClr>
              <a:buFont typeface="Wingdings" panose="05000000000000000000" pitchFamily="2" charset="2"/>
              <a:buChar char="§"/>
              <a:defRPr/>
            </a:pP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Naprawy rewizyjne </a:t>
            </a:r>
            <a:r>
              <a:rPr lang="pl-PL" sz="1800" dirty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wagonów osobowych </a:t>
            </a:r>
            <a:r>
              <a:rPr lang="pl-PL" sz="1800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– </a:t>
            </a:r>
            <a:r>
              <a:rPr lang="pl-PL" sz="1800" b="1" dirty="0" smtClean="0">
                <a:solidFill>
                  <a:srgbClr val="002B5C"/>
                </a:solidFill>
                <a:latin typeface="Lato" panose="020F0502020204030203" pitchFamily="34" charset="-18"/>
                <a:cs typeface="Arial" charset="0"/>
              </a:rPr>
              <a:t>135 mln PLN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>
                <a:srgbClr val="254061"/>
              </a:buClr>
              <a:buFont typeface="Wingdings" panose="05000000000000000000" pitchFamily="2" charset="2"/>
              <a:buChar char="§"/>
              <a:defRPr/>
            </a:pPr>
            <a:endParaRPr lang="pl-PL" sz="1800" b="1" dirty="0" smtClean="0">
              <a:solidFill>
                <a:srgbClr val="002B5C"/>
              </a:solidFill>
              <a:latin typeface="Lato" panose="020F0502020204030203" pitchFamily="34" charset="-1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52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476250"/>
            <a:ext cx="9144000" cy="59055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srgbClr val="002B5C"/>
              </a:solidFill>
              <a:latin typeface="Lato" panose="020F0502020204030203" pitchFamily="34" charset="-18"/>
            </a:endParaRPr>
          </a:p>
        </p:txBody>
      </p:sp>
      <p:pic>
        <p:nvPicPr>
          <p:cNvPr id="3075" name="Obraz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6953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695324" y="4161824"/>
            <a:ext cx="7784995" cy="2694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pl-PL" sz="2400" spc="20" dirty="0" smtClean="0">
              <a:solidFill>
                <a:schemeClr val="bg1"/>
              </a:solidFill>
              <a:latin typeface="Lato" panose="020F0502020204030203" pitchFamily="34" charset="-18"/>
            </a:endParaRPr>
          </a:p>
          <a:p>
            <a:pPr algn="just"/>
            <a:r>
              <a:rPr lang="pl-PL" sz="1200" i="1" dirty="0"/>
              <a:t>Niniejsza prezentacja została przygotowana przez NEWAG S.A. („Spółka”) na podstawie publiczne dostępnych danych, w szczególności danych zawartych w raportach bieżących i okresowych opublikowanych przez Spółkę oraz danych dotyczących perspektywy finansowej UE na lata </a:t>
            </a:r>
            <a:r>
              <a:rPr lang="pl-PL" sz="1200" i="1" dirty="0" smtClean="0"/>
              <a:t>2014-2020</a:t>
            </a:r>
            <a:r>
              <a:rPr lang="pl-PL" sz="1200" i="1" dirty="0"/>
              <a:t>. Niniejsza prezentacja nie zawiera kompletnej analizy finansowej lub handlowej ani całościowej Spółki oraz nie zawiera jakichkolwiek prognoz finansowych w rozumieniu przepisów prawa powszechnie obowiązującego. Każda osoba zamierzająca podjąć decyzję inwestycyjną dotyczącą jakichkolwiek papierów wartościowych wyemitowanych przez Spółkę powinna opierać się na raportach bieżących i okresowych opublikowanych przez Spółkę zgodnie z przepisami prawa powszechnie obowiązującego oraz innych publicznie dostępnych dokumentach źródłowych. W przypadku stwierdzeń dotyczących przyszłości, w tym danych dotyczących rynku, Spółka zastrzega, iż mogą one istotnie różnić się od faktycznych rezultatów,  a opieranie się na nich stanowi ryzyko inwestycyjne.</a:t>
            </a:r>
            <a:endParaRPr lang="pl-PL" sz="1200" dirty="0"/>
          </a:p>
          <a:p>
            <a:pPr algn="ctr">
              <a:defRPr/>
            </a:pPr>
            <a:endParaRPr lang="pl-PL" sz="2400" spc="20" dirty="0">
              <a:solidFill>
                <a:schemeClr val="bg1"/>
              </a:solidFill>
              <a:latin typeface="Lato" panose="020F0502020204030203" pitchFamily="34" charset="-18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2870413" y="2705940"/>
            <a:ext cx="3403174" cy="707862"/>
            <a:chOff x="4726" y="3941"/>
            <a:chExt cx="875" cy="182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726" y="3941"/>
              <a:ext cx="87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baseline="-25000" dirty="0"/>
            </a:p>
          </p:txBody>
        </p:sp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4726" y="3941"/>
              <a:ext cx="875" cy="182"/>
            </a:xfrm>
            <a:custGeom>
              <a:avLst/>
              <a:gdLst>
                <a:gd name="T0" fmla="*/ 15457 w 16623"/>
                <a:gd name="T1" fmla="*/ 2358 h 3458"/>
                <a:gd name="T2" fmla="*/ 14244 w 16623"/>
                <a:gd name="T3" fmla="*/ 2279 h 3458"/>
                <a:gd name="T4" fmla="*/ 13991 w 16623"/>
                <a:gd name="T5" fmla="*/ 1299 h 3458"/>
                <a:gd name="T6" fmla="*/ 14104 w 16623"/>
                <a:gd name="T7" fmla="*/ 197 h 3458"/>
                <a:gd name="T8" fmla="*/ 15172 w 16623"/>
                <a:gd name="T9" fmla="*/ 1 h 3458"/>
                <a:gd name="T10" fmla="*/ 16425 w 16623"/>
                <a:gd name="T11" fmla="*/ 57 h 3458"/>
                <a:gd name="T12" fmla="*/ 15743 w 16623"/>
                <a:gd name="T13" fmla="*/ 514 h 3458"/>
                <a:gd name="T14" fmla="*/ 14678 w 16623"/>
                <a:gd name="T15" fmla="*/ 539 h 3458"/>
                <a:gd name="T16" fmla="*/ 14572 w 16623"/>
                <a:gd name="T17" fmla="*/ 1468 h 3458"/>
                <a:gd name="T18" fmla="*/ 15112 w 16623"/>
                <a:gd name="T19" fmla="*/ 1851 h 3458"/>
                <a:gd name="T20" fmla="*/ 16026 w 16623"/>
                <a:gd name="T21" fmla="*/ 1827 h 3458"/>
                <a:gd name="T22" fmla="*/ 9771 w 16623"/>
                <a:gd name="T23" fmla="*/ 3129 h 3458"/>
                <a:gd name="T24" fmla="*/ 9875 w 16623"/>
                <a:gd name="T25" fmla="*/ 2963 h 3458"/>
                <a:gd name="T26" fmla="*/ 9134 w 16623"/>
                <a:gd name="T27" fmla="*/ 3423 h 3458"/>
                <a:gd name="T28" fmla="*/ 8888 w 16623"/>
                <a:gd name="T29" fmla="*/ 3315 h 3458"/>
                <a:gd name="T30" fmla="*/ 8145 w 16623"/>
                <a:gd name="T31" fmla="*/ 3107 h 3458"/>
                <a:gd name="T32" fmla="*/ 8363 w 16623"/>
                <a:gd name="T33" fmla="*/ 2984 h 3458"/>
                <a:gd name="T34" fmla="*/ 8051 w 16623"/>
                <a:gd name="T35" fmla="*/ 3014 h 3458"/>
                <a:gd name="T36" fmla="*/ 8495 w 16623"/>
                <a:gd name="T37" fmla="*/ 2989 h 3458"/>
                <a:gd name="T38" fmla="*/ 7613 w 16623"/>
                <a:gd name="T39" fmla="*/ 3140 h 3458"/>
                <a:gd name="T40" fmla="*/ 7691 w 16623"/>
                <a:gd name="T41" fmla="*/ 2885 h 3458"/>
                <a:gd name="T42" fmla="*/ 6867 w 16623"/>
                <a:gd name="T43" fmla="*/ 3444 h 3458"/>
                <a:gd name="T44" fmla="*/ 6845 w 16623"/>
                <a:gd name="T45" fmla="*/ 2888 h 3458"/>
                <a:gd name="T46" fmla="*/ 6824 w 16623"/>
                <a:gd name="T47" fmla="*/ 3108 h 3458"/>
                <a:gd name="T48" fmla="*/ 1481 w 16623"/>
                <a:gd name="T49" fmla="*/ 511 h 3458"/>
                <a:gd name="T50" fmla="*/ 2202 w 16623"/>
                <a:gd name="T51" fmla="*/ 2222 h 3458"/>
                <a:gd name="T52" fmla="*/ 2559 w 16623"/>
                <a:gd name="T53" fmla="*/ 93 h 3458"/>
                <a:gd name="T54" fmla="*/ 457 w 16623"/>
                <a:gd name="T55" fmla="*/ 2330 h 3458"/>
                <a:gd name="T56" fmla="*/ 8277 w 16623"/>
                <a:gd name="T57" fmla="*/ 3 h 3458"/>
                <a:gd name="T58" fmla="*/ 7777 w 16623"/>
                <a:gd name="T59" fmla="*/ 2327 h 3458"/>
                <a:gd name="T60" fmla="*/ 9676 w 16623"/>
                <a:gd name="T61" fmla="*/ 2245 h 3458"/>
                <a:gd name="T62" fmla="*/ 4874 w 16623"/>
                <a:gd name="T63" fmla="*/ 1047 h 3458"/>
                <a:gd name="T64" fmla="*/ 3955 w 16623"/>
                <a:gd name="T65" fmla="*/ 786 h 3458"/>
                <a:gd name="T66" fmla="*/ 4620 w 16623"/>
                <a:gd name="T67" fmla="*/ 496 h 3458"/>
                <a:gd name="T68" fmla="*/ 5431 w 16623"/>
                <a:gd name="T69" fmla="*/ 624 h 3458"/>
                <a:gd name="T70" fmla="*/ 5568 w 16623"/>
                <a:gd name="T71" fmla="*/ 39 h 3458"/>
                <a:gd name="T72" fmla="*/ 4255 w 16623"/>
                <a:gd name="T73" fmla="*/ 8 h 3458"/>
                <a:gd name="T74" fmla="*/ 3407 w 16623"/>
                <a:gd name="T75" fmla="*/ 356 h 3458"/>
                <a:gd name="T76" fmla="*/ 3374 w 16623"/>
                <a:gd name="T77" fmla="*/ 1362 h 3458"/>
                <a:gd name="T78" fmla="*/ 3660 w 16623"/>
                <a:gd name="T79" fmla="*/ 2292 h 3458"/>
                <a:gd name="T80" fmla="*/ 4901 w 16623"/>
                <a:gd name="T81" fmla="*/ 2357 h 3458"/>
                <a:gd name="T82" fmla="*/ 5962 w 16623"/>
                <a:gd name="T83" fmla="*/ 2203 h 3458"/>
                <a:gd name="T84" fmla="*/ 5294 w 16623"/>
                <a:gd name="T85" fmla="*/ 1848 h 3458"/>
                <a:gd name="T86" fmla="*/ 4176 w 16623"/>
                <a:gd name="T87" fmla="*/ 1842 h 3458"/>
                <a:gd name="T88" fmla="*/ 4150 w 16623"/>
                <a:gd name="T89" fmla="*/ 1505 h 3458"/>
                <a:gd name="T90" fmla="*/ 5452 w 16623"/>
                <a:gd name="T91" fmla="*/ 1490 h 3458"/>
                <a:gd name="T92" fmla="*/ 6013 w 16623"/>
                <a:gd name="T93" fmla="*/ 747 h 3458"/>
                <a:gd name="T94" fmla="*/ 12478 w 16623"/>
                <a:gd name="T95" fmla="*/ 1855 h 3458"/>
                <a:gd name="T96" fmla="*/ 11452 w 16623"/>
                <a:gd name="T97" fmla="*/ 1830 h 3458"/>
                <a:gd name="T98" fmla="*/ 11599 w 16623"/>
                <a:gd name="T99" fmla="*/ 1324 h 3458"/>
                <a:gd name="T100" fmla="*/ 12735 w 16623"/>
                <a:gd name="T101" fmla="*/ 1327 h 3458"/>
                <a:gd name="T102" fmla="*/ 13369 w 16623"/>
                <a:gd name="T103" fmla="*/ 241 h 3458"/>
                <a:gd name="T104" fmla="*/ 12359 w 16623"/>
                <a:gd name="T105" fmla="*/ 3 h 3458"/>
                <a:gd name="T106" fmla="*/ 11072 w 16623"/>
                <a:gd name="T107" fmla="*/ 51 h 3458"/>
                <a:gd name="T108" fmla="*/ 11189 w 16623"/>
                <a:gd name="T109" fmla="*/ 537 h 3458"/>
                <a:gd name="T110" fmla="*/ 12415 w 16623"/>
                <a:gd name="T111" fmla="*/ 503 h 3458"/>
                <a:gd name="T112" fmla="*/ 12852 w 16623"/>
                <a:gd name="T113" fmla="*/ 865 h 3458"/>
                <a:gd name="T114" fmla="*/ 11714 w 16623"/>
                <a:gd name="T115" fmla="*/ 846 h 3458"/>
                <a:gd name="T116" fmla="*/ 10821 w 16623"/>
                <a:gd name="T117" fmla="*/ 1348 h 3458"/>
                <a:gd name="T118" fmla="*/ 11124 w 16623"/>
                <a:gd name="T119" fmla="*/ 2304 h 3458"/>
                <a:gd name="T120" fmla="*/ 12418 w 16623"/>
                <a:gd name="T121" fmla="*/ 2356 h 3458"/>
                <a:gd name="T122" fmla="*/ 13384 w 16623"/>
                <a:gd name="T123" fmla="*/ 2089 h 3458"/>
                <a:gd name="T124" fmla="*/ 13453 w 16623"/>
                <a:gd name="T125" fmla="*/ 1142 h 3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23" h="3458">
                  <a:moveTo>
                    <a:pt x="16622" y="2272"/>
                  </a:moveTo>
                  <a:lnTo>
                    <a:pt x="16613" y="2274"/>
                  </a:lnTo>
                  <a:lnTo>
                    <a:pt x="16600" y="2275"/>
                  </a:lnTo>
                  <a:lnTo>
                    <a:pt x="16585" y="2277"/>
                  </a:lnTo>
                  <a:lnTo>
                    <a:pt x="16569" y="2279"/>
                  </a:lnTo>
                  <a:lnTo>
                    <a:pt x="16549" y="2281"/>
                  </a:lnTo>
                  <a:lnTo>
                    <a:pt x="16529" y="2284"/>
                  </a:lnTo>
                  <a:lnTo>
                    <a:pt x="16508" y="2287"/>
                  </a:lnTo>
                  <a:lnTo>
                    <a:pt x="16486" y="2290"/>
                  </a:lnTo>
                  <a:lnTo>
                    <a:pt x="16463" y="2293"/>
                  </a:lnTo>
                  <a:lnTo>
                    <a:pt x="16441" y="2296"/>
                  </a:lnTo>
                  <a:lnTo>
                    <a:pt x="16418" y="2298"/>
                  </a:lnTo>
                  <a:lnTo>
                    <a:pt x="16396" y="2301"/>
                  </a:lnTo>
                  <a:lnTo>
                    <a:pt x="16376" y="2303"/>
                  </a:lnTo>
                  <a:lnTo>
                    <a:pt x="16356" y="2305"/>
                  </a:lnTo>
                  <a:lnTo>
                    <a:pt x="16338" y="2307"/>
                  </a:lnTo>
                  <a:lnTo>
                    <a:pt x="16322" y="2310"/>
                  </a:lnTo>
                  <a:lnTo>
                    <a:pt x="16295" y="2313"/>
                  </a:lnTo>
                  <a:lnTo>
                    <a:pt x="16267" y="2316"/>
                  </a:lnTo>
                  <a:lnTo>
                    <a:pt x="16239" y="2319"/>
                  </a:lnTo>
                  <a:lnTo>
                    <a:pt x="16209" y="2321"/>
                  </a:lnTo>
                  <a:lnTo>
                    <a:pt x="16179" y="2324"/>
                  </a:lnTo>
                  <a:lnTo>
                    <a:pt x="16149" y="2326"/>
                  </a:lnTo>
                  <a:lnTo>
                    <a:pt x="16117" y="2328"/>
                  </a:lnTo>
                  <a:lnTo>
                    <a:pt x="16086" y="2331"/>
                  </a:lnTo>
                  <a:lnTo>
                    <a:pt x="16053" y="2333"/>
                  </a:lnTo>
                  <a:lnTo>
                    <a:pt x="16020" y="2336"/>
                  </a:lnTo>
                  <a:lnTo>
                    <a:pt x="15987" y="2338"/>
                  </a:lnTo>
                  <a:lnTo>
                    <a:pt x="15954" y="2340"/>
                  </a:lnTo>
                  <a:lnTo>
                    <a:pt x="15921" y="2342"/>
                  </a:lnTo>
                  <a:lnTo>
                    <a:pt x="15886" y="2343"/>
                  </a:lnTo>
                  <a:lnTo>
                    <a:pt x="15853" y="2345"/>
                  </a:lnTo>
                  <a:lnTo>
                    <a:pt x="15819" y="2346"/>
                  </a:lnTo>
                  <a:lnTo>
                    <a:pt x="15784" y="2348"/>
                  </a:lnTo>
                  <a:lnTo>
                    <a:pt x="15750" y="2350"/>
                  </a:lnTo>
                  <a:lnTo>
                    <a:pt x="15717" y="2351"/>
                  </a:lnTo>
                  <a:lnTo>
                    <a:pt x="15684" y="2352"/>
                  </a:lnTo>
                  <a:lnTo>
                    <a:pt x="15650" y="2353"/>
                  </a:lnTo>
                  <a:lnTo>
                    <a:pt x="15617" y="2355"/>
                  </a:lnTo>
                  <a:lnTo>
                    <a:pt x="15584" y="2355"/>
                  </a:lnTo>
                  <a:lnTo>
                    <a:pt x="15552" y="2356"/>
                  </a:lnTo>
                  <a:lnTo>
                    <a:pt x="15520" y="2357"/>
                  </a:lnTo>
                  <a:lnTo>
                    <a:pt x="15488" y="2358"/>
                  </a:lnTo>
                  <a:lnTo>
                    <a:pt x="15457" y="2358"/>
                  </a:lnTo>
                  <a:lnTo>
                    <a:pt x="15427" y="2360"/>
                  </a:lnTo>
                  <a:lnTo>
                    <a:pt x="15398" y="2360"/>
                  </a:lnTo>
                  <a:lnTo>
                    <a:pt x="15369" y="2360"/>
                  </a:lnTo>
                  <a:lnTo>
                    <a:pt x="15341" y="2361"/>
                  </a:lnTo>
                  <a:lnTo>
                    <a:pt x="15314" y="2361"/>
                  </a:lnTo>
                  <a:lnTo>
                    <a:pt x="15287" y="2361"/>
                  </a:lnTo>
                  <a:lnTo>
                    <a:pt x="15259" y="2360"/>
                  </a:lnTo>
                  <a:lnTo>
                    <a:pt x="15231" y="2360"/>
                  </a:lnTo>
                  <a:lnTo>
                    <a:pt x="15202" y="2360"/>
                  </a:lnTo>
                  <a:lnTo>
                    <a:pt x="15172" y="2360"/>
                  </a:lnTo>
                  <a:lnTo>
                    <a:pt x="15143" y="2358"/>
                  </a:lnTo>
                  <a:lnTo>
                    <a:pt x="15113" y="2358"/>
                  </a:lnTo>
                  <a:lnTo>
                    <a:pt x="15083" y="2357"/>
                  </a:lnTo>
                  <a:lnTo>
                    <a:pt x="15053" y="2357"/>
                  </a:lnTo>
                  <a:lnTo>
                    <a:pt x="15023" y="2356"/>
                  </a:lnTo>
                  <a:lnTo>
                    <a:pt x="14993" y="2355"/>
                  </a:lnTo>
                  <a:lnTo>
                    <a:pt x="14963" y="2354"/>
                  </a:lnTo>
                  <a:lnTo>
                    <a:pt x="14932" y="2353"/>
                  </a:lnTo>
                  <a:lnTo>
                    <a:pt x="14901" y="2352"/>
                  </a:lnTo>
                  <a:lnTo>
                    <a:pt x="14871" y="2351"/>
                  </a:lnTo>
                  <a:lnTo>
                    <a:pt x="14840" y="2350"/>
                  </a:lnTo>
                  <a:lnTo>
                    <a:pt x="14810" y="2348"/>
                  </a:lnTo>
                  <a:lnTo>
                    <a:pt x="14779" y="2347"/>
                  </a:lnTo>
                  <a:lnTo>
                    <a:pt x="14749" y="2346"/>
                  </a:lnTo>
                  <a:lnTo>
                    <a:pt x="14717" y="2344"/>
                  </a:lnTo>
                  <a:lnTo>
                    <a:pt x="14687" y="2342"/>
                  </a:lnTo>
                  <a:lnTo>
                    <a:pt x="14657" y="2341"/>
                  </a:lnTo>
                  <a:lnTo>
                    <a:pt x="14627" y="2339"/>
                  </a:lnTo>
                  <a:lnTo>
                    <a:pt x="14597" y="2337"/>
                  </a:lnTo>
                  <a:lnTo>
                    <a:pt x="14568" y="2335"/>
                  </a:lnTo>
                  <a:lnTo>
                    <a:pt x="14538" y="2332"/>
                  </a:lnTo>
                  <a:lnTo>
                    <a:pt x="14510" y="2329"/>
                  </a:lnTo>
                  <a:lnTo>
                    <a:pt x="14480" y="2327"/>
                  </a:lnTo>
                  <a:lnTo>
                    <a:pt x="14452" y="2324"/>
                  </a:lnTo>
                  <a:lnTo>
                    <a:pt x="14424" y="2322"/>
                  </a:lnTo>
                  <a:lnTo>
                    <a:pt x="14396" y="2319"/>
                  </a:lnTo>
                  <a:lnTo>
                    <a:pt x="14369" y="2316"/>
                  </a:lnTo>
                  <a:lnTo>
                    <a:pt x="14350" y="2314"/>
                  </a:lnTo>
                  <a:lnTo>
                    <a:pt x="14331" y="2311"/>
                  </a:lnTo>
                  <a:lnTo>
                    <a:pt x="14312" y="2305"/>
                  </a:lnTo>
                  <a:lnTo>
                    <a:pt x="14294" y="2300"/>
                  </a:lnTo>
                  <a:lnTo>
                    <a:pt x="14277" y="2295"/>
                  </a:lnTo>
                  <a:lnTo>
                    <a:pt x="14260" y="2288"/>
                  </a:lnTo>
                  <a:lnTo>
                    <a:pt x="14244" y="2279"/>
                  </a:lnTo>
                  <a:lnTo>
                    <a:pt x="14227" y="2271"/>
                  </a:lnTo>
                  <a:lnTo>
                    <a:pt x="14211" y="2262"/>
                  </a:lnTo>
                  <a:lnTo>
                    <a:pt x="14196" y="2252"/>
                  </a:lnTo>
                  <a:lnTo>
                    <a:pt x="14181" y="2242"/>
                  </a:lnTo>
                  <a:lnTo>
                    <a:pt x="14168" y="2230"/>
                  </a:lnTo>
                  <a:lnTo>
                    <a:pt x="14154" y="2218"/>
                  </a:lnTo>
                  <a:lnTo>
                    <a:pt x="14141" y="2205"/>
                  </a:lnTo>
                  <a:lnTo>
                    <a:pt x="14128" y="2193"/>
                  </a:lnTo>
                  <a:lnTo>
                    <a:pt x="14117" y="2178"/>
                  </a:lnTo>
                  <a:lnTo>
                    <a:pt x="14104" y="2165"/>
                  </a:lnTo>
                  <a:lnTo>
                    <a:pt x="14094" y="2150"/>
                  </a:lnTo>
                  <a:lnTo>
                    <a:pt x="14084" y="2135"/>
                  </a:lnTo>
                  <a:lnTo>
                    <a:pt x="14073" y="2120"/>
                  </a:lnTo>
                  <a:lnTo>
                    <a:pt x="14065" y="2104"/>
                  </a:lnTo>
                  <a:lnTo>
                    <a:pt x="14055" y="2088"/>
                  </a:lnTo>
                  <a:lnTo>
                    <a:pt x="14048" y="2072"/>
                  </a:lnTo>
                  <a:lnTo>
                    <a:pt x="14041" y="2055"/>
                  </a:lnTo>
                  <a:lnTo>
                    <a:pt x="14034" y="2037"/>
                  </a:lnTo>
                  <a:lnTo>
                    <a:pt x="14027" y="2021"/>
                  </a:lnTo>
                  <a:lnTo>
                    <a:pt x="14022" y="2003"/>
                  </a:lnTo>
                  <a:lnTo>
                    <a:pt x="14018" y="1985"/>
                  </a:lnTo>
                  <a:lnTo>
                    <a:pt x="14014" y="1969"/>
                  </a:lnTo>
                  <a:lnTo>
                    <a:pt x="14011" y="1951"/>
                  </a:lnTo>
                  <a:lnTo>
                    <a:pt x="14008" y="1932"/>
                  </a:lnTo>
                  <a:lnTo>
                    <a:pt x="14006" y="1915"/>
                  </a:lnTo>
                  <a:lnTo>
                    <a:pt x="14005" y="1898"/>
                  </a:lnTo>
                  <a:lnTo>
                    <a:pt x="14004" y="1877"/>
                  </a:lnTo>
                  <a:lnTo>
                    <a:pt x="14002" y="1853"/>
                  </a:lnTo>
                  <a:lnTo>
                    <a:pt x="14002" y="1826"/>
                  </a:lnTo>
                  <a:lnTo>
                    <a:pt x="14000" y="1797"/>
                  </a:lnTo>
                  <a:lnTo>
                    <a:pt x="13999" y="1765"/>
                  </a:lnTo>
                  <a:lnTo>
                    <a:pt x="13998" y="1732"/>
                  </a:lnTo>
                  <a:lnTo>
                    <a:pt x="13997" y="1697"/>
                  </a:lnTo>
                  <a:lnTo>
                    <a:pt x="13996" y="1660"/>
                  </a:lnTo>
                  <a:lnTo>
                    <a:pt x="13996" y="1624"/>
                  </a:lnTo>
                  <a:lnTo>
                    <a:pt x="13995" y="1585"/>
                  </a:lnTo>
                  <a:lnTo>
                    <a:pt x="13995" y="1547"/>
                  </a:lnTo>
                  <a:lnTo>
                    <a:pt x="13994" y="1509"/>
                  </a:lnTo>
                  <a:lnTo>
                    <a:pt x="13993" y="1472"/>
                  </a:lnTo>
                  <a:lnTo>
                    <a:pt x="13993" y="1434"/>
                  </a:lnTo>
                  <a:lnTo>
                    <a:pt x="13992" y="1398"/>
                  </a:lnTo>
                  <a:lnTo>
                    <a:pt x="13992" y="1362"/>
                  </a:lnTo>
                  <a:lnTo>
                    <a:pt x="13991" y="1330"/>
                  </a:lnTo>
                  <a:lnTo>
                    <a:pt x="13991" y="1299"/>
                  </a:lnTo>
                  <a:lnTo>
                    <a:pt x="13990" y="1268"/>
                  </a:lnTo>
                  <a:lnTo>
                    <a:pt x="13990" y="1241"/>
                  </a:lnTo>
                  <a:lnTo>
                    <a:pt x="13990" y="1217"/>
                  </a:lnTo>
                  <a:lnTo>
                    <a:pt x="13990" y="1197"/>
                  </a:lnTo>
                  <a:lnTo>
                    <a:pt x="13990" y="1180"/>
                  </a:lnTo>
                  <a:lnTo>
                    <a:pt x="13990" y="1163"/>
                  </a:lnTo>
                  <a:lnTo>
                    <a:pt x="13990" y="1142"/>
                  </a:lnTo>
                  <a:lnTo>
                    <a:pt x="13990" y="1118"/>
                  </a:lnTo>
                  <a:lnTo>
                    <a:pt x="13990" y="1091"/>
                  </a:lnTo>
                  <a:lnTo>
                    <a:pt x="13991" y="1062"/>
                  </a:lnTo>
                  <a:lnTo>
                    <a:pt x="13991" y="1031"/>
                  </a:lnTo>
                  <a:lnTo>
                    <a:pt x="13992" y="997"/>
                  </a:lnTo>
                  <a:lnTo>
                    <a:pt x="13992" y="962"/>
                  </a:lnTo>
                  <a:lnTo>
                    <a:pt x="13993" y="925"/>
                  </a:lnTo>
                  <a:lnTo>
                    <a:pt x="13993" y="889"/>
                  </a:lnTo>
                  <a:lnTo>
                    <a:pt x="13994" y="851"/>
                  </a:lnTo>
                  <a:lnTo>
                    <a:pt x="13995" y="813"/>
                  </a:lnTo>
                  <a:lnTo>
                    <a:pt x="13995" y="774"/>
                  </a:lnTo>
                  <a:lnTo>
                    <a:pt x="13996" y="737"/>
                  </a:lnTo>
                  <a:lnTo>
                    <a:pt x="13996" y="699"/>
                  </a:lnTo>
                  <a:lnTo>
                    <a:pt x="13997" y="663"/>
                  </a:lnTo>
                  <a:lnTo>
                    <a:pt x="13998" y="627"/>
                  </a:lnTo>
                  <a:lnTo>
                    <a:pt x="13999" y="595"/>
                  </a:lnTo>
                  <a:lnTo>
                    <a:pt x="14000" y="564"/>
                  </a:lnTo>
                  <a:lnTo>
                    <a:pt x="14002" y="535"/>
                  </a:lnTo>
                  <a:lnTo>
                    <a:pt x="14002" y="508"/>
                  </a:lnTo>
                  <a:lnTo>
                    <a:pt x="14004" y="484"/>
                  </a:lnTo>
                  <a:lnTo>
                    <a:pt x="14005" y="463"/>
                  </a:lnTo>
                  <a:lnTo>
                    <a:pt x="14006" y="445"/>
                  </a:lnTo>
                  <a:lnTo>
                    <a:pt x="14008" y="427"/>
                  </a:lnTo>
                  <a:lnTo>
                    <a:pt x="14011" y="410"/>
                  </a:lnTo>
                  <a:lnTo>
                    <a:pt x="14014" y="392"/>
                  </a:lnTo>
                  <a:lnTo>
                    <a:pt x="14018" y="374"/>
                  </a:lnTo>
                  <a:lnTo>
                    <a:pt x="14022" y="356"/>
                  </a:lnTo>
                  <a:lnTo>
                    <a:pt x="14027" y="340"/>
                  </a:lnTo>
                  <a:lnTo>
                    <a:pt x="14034" y="322"/>
                  </a:lnTo>
                  <a:lnTo>
                    <a:pt x="14041" y="305"/>
                  </a:lnTo>
                  <a:lnTo>
                    <a:pt x="14048" y="289"/>
                  </a:lnTo>
                  <a:lnTo>
                    <a:pt x="14055" y="272"/>
                  </a:lnTo>
                  <a:lnTo>
                    <a:pt x="14065" y="256"/>
                  </a:lnTo>
                  <a:lnTo>
                    <a:pt x="14073" y="241"/>
                  </a:lnTo>
                  <a:lnTo>
                    <a:pt x="14084" y="226"/>
                  </a:lnTo>
                  <a:lnTo>
                    <a:pt x="14094" y="211"/>
                  </a:lnTo>
                  <a:lnTo>
                    <a:pt x="14104" y="197"/>
                  </a:lnTo>
                  <a:lnTo>
                    <a:pt x="14117" y="182"/>
                  </a:lnTo>
                  <a:lnTo>
                    <a:pt x="14128" y="169"/>
                  </a:lnTo>
                  <a:lnTo>
                    <a:pt x="14141" y="156"/>
                  </a:lnTo>
                  <a:lnTo>
                    <a:pt x="14154" y="144"/>
                  </a:lnTo>
                  <a:lnTo>
                    <a:pt x="14168" y="132"/>
                  </a:lnTo>
                  <a:lnTo>
                    <a:pt x="14181" y="121"/>
                  </a:lnTo>
                  <a:lnTo>
                    <a:pt x="14196" y="110"/>
                  </a:lnTo>
                  <a:lnTo>
                    <a:pt x="14211" y="101"/>
                  </a:lnTo>
                  <a:lnTo>
                    <a:pt x="14227" y="92"/>
                  </a:lnTo>
                  <a:lnTo>
                    <a:pt x="14244" y="83"/>
                  </a:lnTo>
                  <a:lnTo>
                    <a:pt x="14260" y="75"/>
                  </a:lnTo>
                  <a:lnTo>
                    <a:pt x="14277" y="69"/>
                  </a:lnTo>
                  <a:lnTo>
                    <a:pt x="14294" y="63"/>
                  </a:lnTo>
                  <a:lnTo>
                    <a:pt x="14312" y="57"/>
                  </a:lnTo>
                  <a:lnTo>
                    <a:pt x="14331" y="53"/>
                  </a:lnTo>
                  <a:lnTo>
                    <a:pt x="14350" y="49"/>
                  </a:lnTo>
                  <a:lnTo>
                    <a:pt x="14369" y="47"/>
                  </a:lnTo>
                  <a:lnTo>
                    <a:pt x="14396" y="44"/>
                  </a:lnTo>
                  <a:lnTo>
                    <a:pt x="14424" y="41"/>
                  </a:lnTo>
                  <a:lnTo>
                    <a:pt x="14452" y="39"/>
                  </a:lnTo>
                  <a:lnTo>
                    <a:pt x="14480" y="35"/>
                  </a:lnTo>
                  <a:lnTo>
                    <a:pt x="14510" y="33"/>
                  </a:lnTo>
                  <a:lnTo>
                    <a:pt x="14538" y="31"/>
                  </a:lnTo>
                  <a:lnTo>
                    <a:pt x="14568" y="29"/>
                  </a:lnTo>
                  <a:lnTo>
                    <a:pt x="14597" y="27"/>
                  </a:lnTo>
                  <a:lnTo>
                    <a:pt x="14627" y="24"/>
                  </a:lnTo>
                  <a:lnTo>
                    <a:pt x="14657" y="22"/>
                  </a:lnTo>
                  <a:lnTo>
                    <a:pt x="14687" y="20"/>
                  </a:lnTo>
                  <a:lnTo>
                    <a:pt x="14717" y="19"/>
                  </a:lnTo>
                  <a:lnTo>
                    <a:pt x="14749" y="17"/>
                  </a:lnTo>
                  <a:lnTo>
                    <a:pt x="14779" y="15"/>
                  </a:lnTo>
                  <a:lnTo>
                    <a:pt x="14810" y="14"/>
                  </a:lnTo>
                  <a:lnTo>
                    <a:pt x="14840" y="11"/>
                  </a:lnTo>
                  <a:lnTo>
                    <a:pt x="14871" y="10"/>
                  </a:lnTo>
                  <a:lnTo>
                    <a:pt x="14901" y="9"/>
                  </a:lnTo>
                  <a:lnTo>
                    <a:pt x="14932" y="7"/>
                  </a:lnTo>
                  <a:lnTo>
                    <a:pt x="14963" y="6"/>
                  </a:lnTo>
                  <a:lnTo>
                    <a:pt x="14993" y="5"/>
                  </a:lnTo>
                  <a:lnTo>
                    <a:pt x="15023" y="4"/>
                  </a:lnTo>
                  <a:lnTo>
                    <a:pt x="15053" y="3"/>
                  </a:lnTo>
                  <a:lnTo>
                    <a:pt x="15083" y="3"/>
                  </a:lnTo>
                  <a:lnTo>
                    <a:pt x="15113" y="2"/>
                  </a:lnTo>
                  <a:lnTo>
                    <a:pt x="15143" y="1"/>
                  </a:lnTo>
                  <a:lnTo>
                    <a:pt x="15172" y="1"/>
                  </a:lnTo>
                  <a:lnTo>
                    <a:pt x="15202" y="1"/>
                  </a:lnTo>
                  <a:lnTo>
                    <a:pt x="15231" y="0"/>
                  </a:lnTo>
                  <a:lnTo>
                    <a:pt x="15259" y="0"/>
                  </a:lnTo>
                  <a:lnTo>
                    <a:pt x="15287" y="0"/>
                  </a:lnTo>
                  <a:lnTo>
                    <a:pt x="15314" y="0"/>
                  </a:lnTo>
                  <a:lnTo>
                    <a:pt x="15341" y="0"/>
                  </a:lnTo>
                  <a:lnTo>
                    <a:pt x="15369" y="0"/>
                  </a:lnTo>
                  <a:lnTo>
                    <a:pt x="15398" y="0"/>
                  </a:lnTo>
                  <a:lnTo>
                    <a:pt x="15427" y="1"/>
                  </a:lnTo>
                  <a:lnTo>
                    <a:pt x="15457" y="1"/>
                  </a:lnTo>
                  <a:lnTo>
                    <a:pt x="15488" y="1"/>
                  </a:lnTo>
                  <a:lnTo>
                    <a:pt x="15520" y="2"/>
                  </a:lnTo>
                  <a:lnTo>
                    <a:pt x="15551" y="3"/>
                  </a:lnTo>
                  <a:lnTo>
                    <a:pt x="15583" y="3"/>
                  </a:lnTo>
                  <a:lnTo>
                    <a:pt x="15616" y="4"/>
                  </a:lnTo>
                  <a:lnTo>
                    <a:pt x="15648" y="5"/>
                  </a:lnTo>
                  <a:lnTo>
                    <a:pt x="15682" y="6"/>
                  </a:lnTo>
                  <a:lnTo>
                    <a:pt x="15715" y="7"/>
                  </a:lnTo>
                  <a:lnTo>
                    <a:pt x="15748" y="9"/>
                  </a:lnTo>
                  <a:lnTo>
                    <a:pt x="15781" y="10"/>
                  </a:lnTo>
                  <a:lnTo>
                    <a:pt x="15816" y="11"/>
                  </a:lnTo>
                  <a:lnTo>
                    <a:pt x="15850" y="14"/>
                  </a:lnTo>
                  <a:lnTo>
                    <a:pt x="15883" y="15"/>
                  </a:lnTo>
                  <a:lnTo>
                    <a:pt x="15916" y="17"/>
                  </a:lnTo>
                  <a:lnTo>
                    <a:pt x="15950" y="19"/>
                  </a:lnTo>
                  <a:lnTo>
                    <a:pt x="15983" y="20"/>
                  </a:lnTo>
                  <a:lnTo>
                    <a:pt x="16015" y="22"/>
                  </a:lnTo>
                  <a:lnTo>
                    <a:pt x="16047" y="24"/>
                  </a:lnTo>
                  <a:lnTo>
                    <a:pt x="16080" y="27"/>
                  </a:lnTo>
                  <a:lnTo>
                    <a:pt x="16112" y="29"/>
                  </a:lnTo>
                  <a:lnTo>
                    <a:pt x="16143" y="31"/>
                  </a:lnTo>
                  <a:lnTo>
                    <a:pt x="16173" y="33"/>
                  </a:lnTo>
                  <a:lnTo>
                    <a:pt x="16203" y="35"/>
                  </a:lnTo>
                  <a:lnTo>
                    <a:pt x="16232" y="39"/>
                  </a:lnTo>
                  <a:lnTo>
                    <a:pt x="16260" y="41"/>
                  </a:lnTo>
                  <a:lnTo>
                    <a:pt x="16288" y="44"/>
                  </a:lnTo>
                  <a:lnTo>
                    <a:pt x="16315" y="47"/>
                  </a:lnTo>
                  <a:lnTo>
                    <a:pt x="16325" y="48"/>
                  </a:lnTo>
                  <a:lnTo>
                    <a:pt x="16337" y="49"/>
                  </a:lnTo>
                  <a:lnTo>
                    <a:pt x="16351" y="50"/>
                  </a:lnTo>
                  <a:lnTo>
                    <a:pt x="16367" y="51"/>
                  </a:lnTo>
                  <a:lnTo>
                    <a:pt x="16386" y="54"/>
                  </a:lnTo>
                  <a:lnTo>
                    <a:pt x="16405" y="55"/>
                  </a:lnTo>
                  <a:lnTo>
                    <a:pt x="16425" y="57"/>
                  </a:lnTo>
                  <a:lnTo>
                    <a:pt x="16445" y="60"/>
                  </a:lnTo>
                  <a:lnTo>
                    <a:pt x="16466" y="63"/>
                  </a:lnTo>
                  <a:lnTo>
                    <a:pt x="16487" y="66"/>
                  </a:lnTo>
                  <a:lnTo>
                    <a:pt x="16507" y="68"/>
                  </a:lnTo>
                  <a:lnTo>
                    <a:pt x="16526" y="70"/>
                  </a:lnTo>
                  <a:lnTo>
                    <a:pt x="16544" y="72"/>
                  </a:lnTo>
                  <a:lnTo>
                    <a:pt x="16561" y="74"/>
                  </a:lnTo>
                  <a:lnTo>
                    <a:pt x="16575" y="76"/>
                  </a:lnTo>
                  <a:lnTo>
                    <a:pt x="16588" y="78"/>
                  </a:lnTo>
                  <a:lnTo>
                    <a:pt x="16550" y="581"/>
                  </a:lnTo>
                  <a:lnTo>
                    <a:pt x="16539" y="578"/>
                  </a:lnTo>
                  <a:lnTo>
                    <a:pt x="16525" y="576"/>
                  </a:lnTo>
                  <a:lnTo>
                    <a:pt x="16510" y="574"/>
                  </a:lnTo>
                  <a:lnTo>
                    <a:pt x="16493" y="573"/>
                  </a:lnTo>
                  <a:lnTo>
                    <a:pt x="16476" y="570"/>
                  </a:lnTo>
                  <a:lnTo>
                    <a:pt x="16459" y="568"/>
                  </a:lnTo>
                  <a:lnTo>
                    <a:pt x="16440" y="566"/>
                  </a:lnTo>
                  <a:lnTo>
                    <a:pt x="16422" y="564"/>
                  </a:lnTo>
                  <a:lnTo>
                    <a:pt x="16404" y="562"/>
                  </a:lnTo>
                  <a:lnTo>
                    <a:pt x="16386" y="560"/>
                  </a:lnTo>
                  <a:lnTo>
                    <a:pt x="16369" y="559"/>
                  </a:lnTo>
                  <a:lnTo>
                    <a:pt x="16353" y="557"/>
                  </a:lnTo>
                  <a:lnTo>
                    <a:pt x="16338" y="555"/>
                  </a:lnTo>
                  <a:lnTo>
                    <a:pt x="16326" y="553"/>
                  </a:lnTo>
                  <a:lnTo>
                    <a:pt x="16314" y="553"/>
                  </a:lnTo>
                  <a:lnTo>
                    <a:pt x="16306" y="552"/>
                  </a:lnTo>
                  <a:lnTo>
                    <a:pt x="16279" y="549"/>
                  </a:lnTo>
                  <a:lnTo>
                    <a:pt x="16251" y="546"/>
                  </a:lnTo>
                  <a:lnTo>
                    <a:pt x="16223" y="544"/>
                  </a:lnTo>
                  <a:lnTo>
                    <a:pt x="16194" y="541"/>
                  </a:lnTo>
                  <a:lnTo>
                    <a:pt x="16165" y="539"/>
                  </a:lnTo>
                  <a:lnTo>
                    <a:pt x="16135" y="537"/>
                  </a:lnTo>
                  <a:lnTo>
                    <a:pt x="16103" y="534"/>
                  </a:lnTo>
                  <a:lnTo>
                    <a:pt x="16071" y="532"/>
                  </a:lnTo>
                  <a:lnTo>
                    <a:pt x="16040" y="529"/>
                  </a:lnTo>
                  <a:lnTo>
                    <a:pt x="16008" y="527"/>
                  </a:lnTo>
                  <a:lnTo>
                    <a:pt x="15975" y="525"/>
                  </a:lnTo>
                  <a:lnTo>
                    <a:pt x="15942" y="523"/>
                  </a:lnTo>
                  <a:lnTo>
                    <a:pt x="15909" y="521"/>
                  </a:lnTo>
                  <a:lnTo>
                    <a:pt x="15877" y="520"/>
                  </a:lnTo>
                  <a:lnTo>
                    <a:pt x="15844" y="518"/>
                  </a:lnTo>
                  <a:lnTo>
                    <a:pt x="15809" y="517"/>
                  </a:lnTo>
                  <a:lnTo>
                    <a:pt x="15776" y="515"/>
                  </a:lnTo>
                  <a:lnTo>
                    <a:pt x="15743" y="514"/>
                  </a:lnTo>
                  <a:lnTo>
                    <a:pt x="15710" y="513"/>
                  </a:lnTo>
                  <a:lnTo>
                    <a:pt x="15677" y="512"/>
                  </a:lnTo>
                  <a:lnTo>
                    <a:pt x="15644" y="511"/>
                  </a:lnTo>
                  <a:lnTo>
                    <a:pt x="15612" y="510"/>
                  </a:lnTo>
                  <a:lnTo>
                    <a:pt x="15580" y="509"/>
                  </a:lnTo>
                  <a:lnTo>
                    <a:pt x="15548" y="508"/>
                  </a:lnTo>
                  <a:lnTo>
                    <a:pt x="15516" y="508"/>
                  </a:lnTo>
                  <a:lnTo>
                    <a:pt x="15485" y="507"/>
                  </a:lnTo>
                  <a:lnTo>
                    <a:pt x="15455" y="507"/>
                  </a:lnTo>
                  <a:lnTo>
                    <a:pt x="15426" y="505"/>
                  </a:lnTo>
                  <a:lnTo>
                    <a:pt x="15397" y="505"/>
                  </a:lnTo>
                  <a:lnTo>
                    <a:pt x="15369" y="505"/>
                  </a:lnTo>
                  <a:lnTo>
                    <a:pt x="15341" y="504"/>
                  </a:lnTo>
                  <a:lnTo>
                    <a:pt x="15314" y="504"/>
                  </a:lnTo>
                  <a:lnTo>
                    <a:pt x="15295" y="504"/>
                  </a:lnTo>
                  <a:lnTo>
                    <a:pt x="15276" y="504"/>
                  </a:lnTo>
                  <a:lnTo>
                    <a:pt x="15257" y="505"/>
                  </a:lnTo>
                  <a:lnTo>
                    <a:pt x="15237" y="505"/>
                  </a:lnTo>
                  <a:lnTo>
                    <a:pt x="15217" y="505"/>
                  </a:lnTo>
                  <a:lnTo>
                    <a:pt x="15196" y="507"/>
                  </a:lnTo>
                  <a:lnTo>
                    <a:pt x="15176" y="507"/>
                  </a:lnTo>
                  <a:lnTo>
                    <a:pt x="15155" y="508"/>
                  </a:lnTo>
                  <a:lnTo>
                    <a:pt x="15134" y="508"/>
                  </a:lnTo>
                  <a:lnTo>
                    <a:pt x="15112" y="509"/>
                  </a:lnTo>
                  <a:lnTo>
                    <a:pt x="15091" y="510"/>
                  </a:lnTo>
                  <a:lnTo>
                    <a:pt x="15071" y="510"/>
                  </a:lnTo>
                  <a:lnTo>
                    <a:pt x="15049" y="511"/>
                  </a:lnTo>
                  <a:lnTo>
                    <a:pt x="15028" y="512"/>
                  </a:lnTo>
                  <a:lnTo>
                    <a:pt x="15007" y="513"/>
                  </a:lnTo>
                  <a:lnTo>
                    <a:pt x="14985" y="514"/>
                  </a:lnTo>
                  <a:lnTo>
                    <a:pt x="14965" y="515"/>
                  </a:lnTo>
                  <a:lnTo>
                    <a:pt x="14944" y="516"/>
                  </a:lnTo>
                  <a:lnTo>
                    <a:pt x="14924" y="517"/>
                  </a:lnTo>
                  <a:lnTo>
                    <a:pt x="14904" y="518"/>
                  </a:lnTo>
                  <a:lnTo>
                    <a:pt x="14885" y="519"/>
                  </a:lnTo>
                  <a:lnTo>
                    <a:pt x="14866" y="520"/>
                  </a:lnTo>
                  <a:lnTo>
                    <a:pt x="14847" y="521"/>
                  </a:lnTo>
                  <a:lnTo>
                    <a:pt x="14829" y="522"/>
                  </a:lnTo>
                  <a:lnTo>
                    <a:pt x="14794" y="525"/>
                  </a:lnTo>
                  <a:lnTo>
                    <a:pt x="14762" y="527"/>
                  </a:lnTo>
                  <a:lnTo>
                    <a:pt x="14733" y="530"/>
                  </a:lnTo>
                  <a:lnTo>
                    <a:pt x="14707" y="534"/>
                  </a:lnTo>
                  <a:lnTo>
                    <a:pt x="14692" y="536"/>
                  </a:lnTo>
                  <a:lnTo>
                    <a:pt x="14678" y="539"/>
                  </a:lnTo>
                  <a:lnTo>
                    <a:pt x="14665" y="543"/>
                  </a:lnTo>
                  <a:lnTo>
                    <a:pt x="14653" y="548"/>
                  </a:lnTo>
                  <a:lnTo>
                    <a:pt x="14642" y="554"/>
                  </a:lnTo>
                  <a:lnTo>
                    <a:pt x="14632" y="562"/>
                  </a:lnTo>
                  <a:lnTo>
                    <a:pt x="14623" y="570"/>
                  </a:lnTo>
                  <a:lnTo>
                    <a:pt x="14614" y="578"/>
                  </a:lnTo>
                  <a:lnTo>
                    <a:pt x="14607" y="589"/>
                  </a:lnTo>
                  <a:lnTo>
                    <a:pt x="14600" y="599"/>
                  </a:lnTo>
                  <a:lnTo>
                    <a:pt x="14595" y="611"/>
                  </a:lnTo>
                  <a:lnTo>
                    <a:pt x="14590" y="623"/>
                  </a:lnTo>
                  <a:lnTo>
                    <a:pt x="14585" y="637"/>
                  </a:lnTo>
                  <a:lnTo>
                    <a:pt x="14582" y="650"/>
                  </a:lnTo>
                  <a:lnTo>
                    <a:pt x="14580" y="665"/>
                  </a:lnTo>
                  <a:lnTo>
                    <a:pt x="14578" y="681"/>
                  </a:lnTo>
                  <a:lnTo>
                    <a:pt x="14578" y="691"/>
                  </a:lnTo>
                  <a:lnTo>
                    <a:pt x="14577" y="705"/>
                  </a:lnTo>
                  <a:lnTo>
                    <a:pt x="14577" y="720"/>
                  </a:lnTo>
                  <a:lnTo>
                    <a:pt x="14576" y="739"/>
                  </a:lnTo>
                  <a:lnTo>
                    <a:pt x="14576" y="761"/>
                  </a:lnTo>
                  <a:lnTo>
                    <a:pt x="14575" y="784"/>
                  </a:lnTo>
                  <a:lnTo>
                    <a:pt x="14575" y="808"/>
                  </a:lnTo>
                  <a:lnTo>
                    <a:pt x="14574" y="835"/>
                  </a:lnTo>
                  <a:lnTo>
                    <a:pt x="14573" y="863"/>
                  </a:lnTo>
                  <a:lnTo>
                    <a:pt x="14572" y="892"/>
                  </a:lnTo>
                  <a:lnTo>
                    <a:pt x="14572" y="921"/>
                  </a:lnTo>
                  <a:lnTo>
                    <a:pt x="14572" y="952"/>
                  </a:lnTo>
                  <a:lnTo>
                    <a:pt x="14571" y="982"/>
                  </a:lnTo>
                  <a:lnTo>
                    <a:pt x="14571" y="1012"/>
                  </a:lnTo>
                  <a:lnTo>
                    <a:pt x="14570" y="1042"/>
                  </a:lnTo>
                  <a:lnTo>
                    <a:pt x="14570" y="1072"/>
                  </a:lnTo>
                  <a:lnTo>
                    <a:pt x="14569" y="1101"/>
                  </a:lnTo>
                  <a:lnTo>
                    <a:pt x="14569" y="1129"/>
                  </a:lnTo>
                  <a:lnTo>
                    <a:pt x="14569" y="1155"/>
                  </a:lnTo>
                  <a:lnTo>
                    <a:pt x="14569" y="1180"/>
                  </a:lnTo>
                  <a:lnTo>
                    <a:pt x="14569" y="1205"/>
                  </a:lnTo>
                  <a:lnTo>
                    <a:pt x="14569" y="1231"/>
                  </a:lnTo>
                  <a:lnTo>
                    <a:pt x="14569" y="1259"/>
                  </a:lnTo>
                  <a:lnTo>
                    <a:pt x="14570" y="1288"/>
                  </a:lnTo>
                  <a:lnTo>
                    <a:pt x="14570" y="1317"/>
                  </a:lnTo>
                  <a:lnTo>
                    <a:pt x="14571" y="1348"/>
                  </a:lnTo>
                  <a:lnTo>
                    <a:pt x="14571" y="1378"/>
                  </a:lnTo>
                  <a:lnTo>
                    <a:pt x="14572" y="1408"/>
                  </a:lnTo>
                  <a:lnTo>
                    <a:pt x="14572" y="1438"/>
                  </a:lnTo>
                  <a:lnTo>
                    <a:pt x="14572" y="1468"/>
                  </a:lnTo>
                  <a:lnTo>
                    <a:pt x="14573" y="1498"/>
                  </a:lnTo>
                  <a:lnTo>
                    <a:pt x="14574" y="1526"/>
                  </a:lnTo>
                  <a:lnTo>
                    <a:pt x="14575" y="1552"/>
                  </a:lnTo>
                  <a:lnTo>
                    <a:pt x="14575" y="1577"/>
                  </a:lnTo>
                  <a:lnTo>
                    <a:pt x="14576" y="1600"/>
                  </a:lnTo>
                  <a:lnTo>
                    <a:pt x="14576" y="1621"/>
                  </a:lnTo>
                  <a:lnTo>
                    <a:pt x="14577" y="1639"/>
                  </a:lnTo>
                  <a:lnTo>
                    <a:pt x="14577" y="1655"/>
                  </a:lnTo>
                  <a:lnTo>
                    <a:pt x="14578" y="1669"/>
                  </a:lnTo>
                  <a:lnTo>
                    <a:pt x="14578" y="1679"/>
                  </a:lnTo>
                  <a:lnTo>
                    <a:pt x="14580" y="1695"/>
                  </a:lnTo>
                  <a:lnTo>
                    <a:pt x="14582" y="1709"/>
                  </a:lnTo>
                  <a:lnTo>
                    <a:pt x="14585" y="1723"/>
                  </a:lnTo>
                  <a:lnTo>
                    <a:pt x="14590" y="1736"/>
                  </a:lnTo>
                  <a:lnTo>
                    <a:pt x="14595" y="1749"/>
                  </a:lnTo>
                  <a:lnTo>
                    <a:pt x="14600" y="1760"/>
                  </a:lnTo>
                  <a:lnTo>
                    <a:pt x="14607" y="1771"/>
                  </a:lnTo>
                  <a:lnTo>
                    <a:pt x="14614" y="1781"/>
                  </a:lnTo>
                  <a:lnTo>
                    <a:pt x="14623" y="1790"/>
                  </a:lnTo>
                  <a:lnTo>
                    <a:pt x="14632" y="1799"/>
                  </a:lnTo>
                  <a:lnTo>
                    <a:pt x="14642" y="1806"/>
                  </a:lnTo>
                  <a:lnTo>
                    <a:pt x="14653" y="1812"/>
                  </a:lnTo>
                  <a:lnTo>
                    <a:pt x="14665" y="1818"/>
                  </a:lnTo>
                  <a:lnTo>
                    <a:pt x="14678" y="1822"/>
                  </a:lnTo>
                  <a:lnTo>
                    <a:pt x="14692" y="1825"/>
                  </a:lnTo>
                  <a:lnTo>
                    <a:pt x="14707" y="1827"/>
                  </a:lnTo>
                  <a:lnTo>
                    <a:pt x="14733" y="1830"/>
                  </a:lnTo>
                  <a:lnTo>
                    <a:pt x="14762" y="1832"/>
                  </a:lnTo>
                  <a:lnTo>
                    <a:pt x="14794" y="1835"/>
                  </a:lnTo>
                  <a:lnTo>
                    <a:pt x="14829" y="1837"/>
                  </a:lnTo>
                  <a:lnTo>
                    <a:pt x="14847" y="1838"/>
                  </a:lnTo>
                  <a:lnTo>
                    <a:pt x="14866" y="1841"/>
                  </a:lnTo>
                  <a:lnTo>
                    <a:pt x="14885" y="1842"/>
                  </a:lnTo>
                  <a:lnTo>
                    <a:pt x="14904" y="1843"/>
                  </a:lnTo>
                  <a:lnTo>
                    <a:pt x="14924" y="1844"/>
                  </a:lnTo>
                  <a:lnTo>
                    <a:pt x="14944" y="1845"/>
                  </a:lnTo>
                  <a:lnTo>
                    <a:pt x="14965" y="1846"/>
                  </a:lnTo>
                  <a:lnTo>
                    <a:pt x="14985" y="1847"/>
                  </a:lnTo>
                  <a:lnTo>
                    <a:pt x="15007" y="1847"/>
                  </a:lnTo>
                  <a:lnTo>
                    <a:pt x="15028" y="1848"/>
                  </a:lnTo>
                  <a:lnTo>
                    <a:pt x="15049" y="1849"/>
                  </a:lnTo>
                  <a:lnTo>
                    <a:pt x="15071" y="1850"/>
                  </a:lnTo>
                  <a:lnTo>
                    <a:pt x="15091" y="1851"/>
                  </a:lnTo>
                  <a:lnTo>
                    <a:pt x="15112" y="1851"/>
                  </a:lnTo>
                  <a:lnTo>
                    <a:pt x="15134" y="1852"/>
                  </a:lnTo>
                  <a:lnTo>
                    <a:pt x="15155" y="1853"/>
                  </a:lnTo>
                  <a:lnTo>
                    <a:pt x="15176" y="1853"/>
                  </a:lnTo>
                  <a:lnTo>
                    <a:pt x="15196" y="1853"/>
                  </a:lnTo>
                  <a:lnTo>
                    <a:pt x="15217" y="1854"/>
                  </a:lnTo>
                  <a:lnTo>
                    <a:pt x="15237" y="1854"/>
                  </a:lnTo>
                  <a:lnTo>
                    <a:pt x="15257" y="1855"/>
                  </a:lnTo>
                  <a:lnTo>
                    <a:pt x="15276" y="1855"/>
                  </a:lnTo>
                  <a:lnTo>
                    <a:pt x="15295" y="1855"/>
                  </a:lnTo>
                  <a:lnTo>
                    <a:pt x="15314" y="1855"/>
                  </a:lnTo>
                  <a:lnTo>
                    <a:pt x="15334" y="1855"/>
                  </a:lnTo>
                  <a:lnTo>
                    <a:pt x="15352" y="1855"/>
                  </a:lnTo>
                  <a:lnTo>
                    <a:pt x="15373" y="1855"/>
                  </a:lnTo>
                  <a:lnTo>
                    <a:pt x="15393" y="1854"/>
                  </a:lnTo>
                  <a:lnTo>
                    <a:pt x="15414" y="1854"/>
                  </a:lnTo>
                  <a:lnTo>
                    <a:pt x="15434" y="1853"/>
                  </a:lnTo>
                  <a:lnTo>
                    <a:pt x="15456" y="1853"/>
                  </a:lnTo>
                  <a:lnTo>
                    <a:pt x="15478" y="1853"/>
                  </a:lnTo>
                  <a:lnTo>
                    <a:pt x="15501" y="1852"/>
                  </a:lnTo>
                  <a:lnTo>
                    <a:pt x="15523" y="1852"/>
                  </a:lnTo>
                  <a:lnTo>
                    <a:pt x="15545" y="1851"/>
                  </a:lnTo>
                  <a:lnTo>
                    <a:pt x="15568" y="1850"/>
                  </a:lnTo>
                  <a:lnTo>
                    <a:pt x="15590" y="1850"/>
                  </a:lnTo>
                  <a:lnTo>
                    <a:pt x="15613" y="1849"/>
                  </a:lnTo>
                  <a:lnTo>
                    <a:pt x="15637" y="1848"/>
                  </a:lnTo>
                  <a:lnTo>
                    <a:pt x="15660" y="1848"/>
                  </a:lnTo>
                  <a:lnTo>
                    <a:pt x="15683" y="1847"/>
                  </a:lnTo>
                  <a:lnTo>
                    <a:pt x="15706" y="1846"/>
                  </a:lnTo>
                  <a:lnTo>
                    <a:pt x="15729" y="1845"/>
                  </a:lnTo>
                  <a:lnTo>
                    <a:pt x="15752" y="1844"/>
                  </a:lnTo>
                  <a:lnTo>
                    <a:pt x="15775" y="1843"/>
                  </a:lnTo>
                  <a:lnTo>
                    <a:pt x="15798" y="1842"/>
                  </a:lnTo>
                  <a:lnTo>
                    <a:pt x="15820" y="1841"/>
                  </a:lnTo>
                  <a:lnTo>
                    <a:pt x="15843" y="1839"/>
                  </a:lnTo>
                  <a:lnTo>
                    <a:pt x="15861" y="1838"/>
                  </a:lnTo>
                  <a:lnTo>
                    <a:pt x="15880" y="1837"/>
                  </a:lnTo>
                  <a:lnTo>
                    <a:pt x="15900" y="1836"/>
                  </a:lnTo>
                  <a:lnTo>
                    <a:pt x="15921" y="1834"/>
                  </a:lnTo>
                  <a:lnTo>
                    <a:pt x="15941" y="1833"/>
                  </a:lnTo>
                  <a:lnTo>
                    <a:pt x="15961" y="1831"/>
                  </a:lnTo>
                  <a:lnTo>
                    <a:pt x="15979" y="1830"/>
                  </a:lnTo>
                  <a:lnTo>
                    <a:pt x="15996" y="1829"/>
                  </a:lnTo>
                  <a:lnTo>
                    <a:pt x="16012" y="1828"/>
                  </a:lnTo>
                  <a:lnTo>
                    <a:pt x="16026" y="1827"/>
                  </a:lnTo>
                  <a:lnTo>
                    <a:pt x="16036" y="1827"/>
                  </a:lnTo>
                  <a:lnTo>
                    <a:pt x="16043" y="1827"/>
                  </a:lnTo>
                  <a:lnTo>
                    <a:pt x="16043" y="1306"/>
                  </a:lnTo>
                  <a:lnTo>
                    <a:pt x="16043" y="1230"/>
                  </a:lnTo>
                  <a:lnTo>
                    <a:pt x="16399" y="1230"/>
                  </a:lnTo>
                  <a:lnTo>
                    <a:pt x="16403" y="1230"/>
                  </a:lnTo>
                  <a:lnTo>
                    <a:pt x="16414" y="1231"/>
                  </a:lnTo>
                  <a:lnTo>
                    <a:pt x="16431" y="1233"/>
                  </a:lnTo>
                  <a:lnTo>
                    <a:pt x="16453" y="1237"/>
                  </a:lnTo>
                  <a:lnTo>
                    <a:pt x="16465" y="1240"/>
                  </a:lnTo>
                  <a:lnTo>
                    <a:pt x="16478" y="1245"/>
                  </a:lnTo>
                  <a:lnTo>
                    <a:pt x="16491" y="1251"/>
                  </a:lnTo>
                  <a:lnTo>
                    <a:pt x="16506" y="1257"/>
                  </a:lnTo>
                  <a:lnTo>
                    <a:pt x="16519" y="1265"/>
                  </a:lnTo>
                  <a:lnTo>
                    <a:pt x="16534" y="1275"/>
                  </a:lnTo>
                  <a:lnTo>
                    <a:pt x="16547" y="1286"/>
                  </a:lnTo>
                  <a:lnTo>
                    <a:pt x="16562" y="1299"/>
                  </a:lnTo>
                  <a:lnTo>
                    <a:pt x="16574" y="1312"/>
                  </a:lnTo>
                  <a:lnTo>
                    <a:pt x="16585" y="1327"/>
                  </a:lnTo>
                  <a:lnTo>
                    <a:pt x="16594" y="1340"/>
                  </a:lnTo>
                  <a:lnTo>
                    <a:pt x="16601" y="1354"/>
                  </a:lnTo>
                  <a:lnTo>
                    <a:pt x="16607" y="1366"/>
                  </a:lnTo>
                  <a:lnTo>
                    <a:pt x="16613" y="1380"/>
                  </a:lnTo>
                  <a:lnTo>
                    <a:pt x="16616" y="1391"/>
                  </a:lnTo>
                  <a:lnTo>
                    <a:pt x="16619" y="1403"/>
                  </a:lnTo>
                  <a:lnTo>
                    <a:pt x="16622" y="1423"/>
                  </a:lnTo>
                  <a:lnTo>
                    <a:pt x="16623" y="1438"/>
                  </a:lnTo>
                  <a:lnTo>
                    <a:pt x="16623" y="1449"/>
                  </a:lnTo>
                  <a:lnTo>
                    <a:pt x="16622" y="1452"/>
                  </a:lnTo>
                  <a:lnTo>
                    <a:pt x="16622" y="2272"/>
                  </a:lnTo>
                  <a:close/>
                  <a:moveTo>
                    <a:pt x="9683" y="2965"/>
                  </a:moveTo>
                  <a:lnTo>
                    <a:pt x="9590" y="2965"/>
                  </a:lnTo>
                  <a:lnTo>
                    <a:pt x="9590" y="3162"/>
                  </a:lnTo>
                  <a:lnTo>
                    <a:pt x="9683" y="3162"/>
                  </a:lnTo>
                  <a:lnTo>
                    <a:pt x="9696" y="3161"/>
                  </a:lnTo>
                  <a:lnTo>
                    <a:pt x="9707" y="3161"/>
                  </a:lnTo>
                  <a:lnTo>
                    <a:pt x="9718" y="3159"/>
                  </a:lnTo>
                  <a:lnTo>
                    <a:pt x="9729" y="3157"/>
                  </a:lnTo>
                  <a:lnTo>
                    <a:pt x="9738" y="3155"/>
                  </a:lnTo>
                  <a:lnTo>
                    <a:pt x="9746" y="3152"/>
                  </a:lnTo>
                  <a:lnTo>
                    <a:pt x="9754" y="3147"/>
                  </a:lnTo>
                  <a:lnTo>
                    <a:pt x="9761" y="3142"/>
                  </a:lnTo>
                  <a:lnTo>
                    <a:pt x="9767" y="3136"/>
                  </a:lnTo>
                  <a:lnTo>
                    <a:pt x="9771" y="3129"/>
                  </a:lnTo>
                  <a:lnTo>
                    <a:pt x="9777" y="3121"/>
                  </a:lnTo>
                  <a:lnTo>
                    <a:pt x="9780" y="3112"/>
                  </a:lnTo>
                  <a:lnTo>
                    <a:pt x="9783" y="3102"/>
                  </a:lnTo>
                  <a:lnTo>
                    <a:pt x="9784" y="3090"/>
                  </a:lnTo>
                  <a:lnTo>
                    <a:pt x="9786" y="3078"/>
                  </a:lnTo>
                  <a:lnTo>
                    <a:pt x="9786" y="3063"/>
                  </a:lnTo>
                  <a:lnTo>
                    <a:pt x="9786" y="3051"/>
                  </a:lnTo>
                  <a:lnTo>
                    <a:pt x="9785" y="3038"/>
                  </a:lnTo>
                  <a:lnTo>
                    <a:pt x="9783" y="3027"/>
                  </a:lnTo>
                  <a:lnTo>
                    <a:pt x="9780" y="3016"/>
                  </a:lnTo>
                  <a:lnTo>
                    <a:pt x="9777" y="3008"/>
                  </a:lnTo>
                  <a:lnTo>
                    <a:pt x="9772" y="2999"/>
                  </a:lnTo>
                  <a:lnTo>
                    <a:pt x="9767" y="2992"/>
                  </a:lnTo>
                  <a:lnTo>
                    <a:pt x="9762" y="2986"/>
                  </a:lnTo>
                  <a:lnTo>
                    <a:pt x="9755" y="2981"/>
                  </a:lnTo>
                  <a:lnTo>
                    <a:pt x="9748" y="2977"/>
                  </a:lnTo>
                  <a:lnTo>
                    <a:pt x="9739" y="2972"/>
                  </a:lnTo>
                  <a:lnTo>
                    <a:pt x="9730" y="2970"/>
                  </a:lnTo>
                  <a:lnTo>
                    <a:pt x="9719" y="2968"/>
                  </a:lnTo>
                  <a:lnTo>
                    <a:pt x="9708" y="2966"/>
                  </a:lnTo>
                  <a:lnTo>
                    <a:pt x="9696" y="2965"/>
                  </a:lnTo>
                  <a:lnTo>
                    <a:pt x="9683" y="2965"/>
                  </a:lnTo>
                  <a:close/>
                  <a:moveTo>
                    <a:pt x="9683" y="3249"/>
                  </a:moveTo>
                  <a:lnTo>
                    <a:pt x="9590" y="3249"/>
                  </a:lnTo>
                  <a:lnTo>
                    <a:pt x="9590" y="3447"/>
                  </a:lnTo>
                  <a:lnTo>
                    <a:pt x="9485" y="3447"/>
                  </a:lnTo>
                  <a:lnTo>
                    <a:pt x="9485" y="2875"/>
                  </a:lnTo>
                  <a:lnTo>
                    <a:pt x="9683" y="2875"/>
                  </a:lnTo>
                  <a:lnTo>
                    <a:pt x="9710" y="2875"/>
                  </a:lnTo>
                  <a:lnTo>
                    <a:pt x="9735" y="2877"/>
                  </a:lnTo>
                  <a:lnTo>
                    <a:pt x="9758" y="2882"/>
                  </a:lnTo>
                  <a:lnTo>
                    <a:pt x="9779" y="2886"/>
                  </a:lnTo>
                  <a:lnTo>
                    <a:pt x="9798" y="2893"/>
                  </a:lnTo>
                  <a:lnTo>
                    <a:pt x="9815" y="2900"/>
                  </a:lnTo>
                  <a:lnTo>
                    <a:pt x="9823" y="2905"/>
                  </a:lnTo>
                  <a:lnTo>
                    <a:pt x="9831" y="2910"/>
                  </a:lnTo>
                  <a:lnTo>
                    <a:pt x="9838" y="2915"/>
                  </a:lnTo>
                  <a:lnTo>
                    <a:pt x="9844" y="2921"/>
                  </a:lnTo>
                  <a:lnTo>
                    <a:pt x="9850" y="2926"/>
                  </a:lnTo>
                  <a:lnTo>
                    <a:pt x="9857" y="2933"/>
                  </a:lnTo>
                  <a:lnTo>
                    <a:pt x="9862" y="2940"/>
                  </a:lnTo>
                  <a:lnTo>
                    <a:pt x="9867" y="2947"/>
                  </a:lnTo>
                  <a:lnTo>
                    <a:pt x="9871" y="2955"/>
                  </a:lnTo>
                  <a:lnTo>
                    <a:pt x="9875" y="2963"/>
                  </a:lnTo>
                  <a:lnTo>
                    <a:pt x="9878" y="2971"/>
                  </a:lnTo>
                  <a:lnTo>
                    <a:pt x="9883" y="2980"/>
                  </a:lnTo>
                  <a:lnTo>
                    <a:pt x="9888" y="2998"/>
                  </a:lnTo>
                  <a:lnTo>
                    <a:pt x="9891" y="3018"/>
                  </a:lnTo>
                  <a:lnTo>
                    <a:pt x="9893" y="3040"/>
                  </a:lnTo>
                  <a:lnTo>
                    <a:pt x="9894" y="3064"/>
                  </a:lnTo>
                  <a:lnTo>
                    <a:pt x="9893" y="3086"/>
                  </a:lnTo>
                  <a:lnTo>
                    <a:pt x="9891" y="3106"/>
                  </a:lnTo>
                  <a:lnTo>
                    <a:pt x="9888" y="3126"/>
                  </a:lnTo>
                  <a:lnTo>
                    <a:pt x="9883" y="3143"/>
                  </a:lnTo>
                  <a:lnTo>
                    <a:pt x="9875" y="3159"/>
                  </a:lnTo>
                  <a:lnTo>
                    <a:pt x="9867" y="3175"/>
                  </a:lnTo>
                  <a:lnTo>
                    <a:pt x="9862" y="3182"/>
                  </a:lnTo>
                  <a:lnTo>
                    <a:pt x="9857" y="3188"/>
                  </a:lnTo>
                  <a:lnTo>
                    <a:pt x="9851" y="3194"/>
                  </a:lnTo>
                  <a:lnTo>
                    <a:pt x="9845" y="3201"/>
                  </a:lnTo>
                  <a:lnTo>
                    <a:pt x="9838" y="3206"/>
                  </a:lnTo>
                  <a:lnTo>
                    <a:pt x="9832" y="3212"/>
                  </a:lnTo>
                  <a:lnTo>
                    <a:pt x="9823" y="3216"/>
                  </a:lnTo>
                  <a:lnTo>
                    <a:pt x="9816" y="3221"/>
                  </a:lnTo>
                  <a:lnTo>
                    <a:pt x="9798" y="3230"/>
                  </a:lnTo>
                  <a:lnTo>
                    <a:pt x="9780" y="3236"/>
                  </a:lnTo>
                  <a:lnTo>
                    <a:pt x="9758" y="3241"/>
                  </a:lnTo>
                  <a:lnTo>
                    <a:pt x="9735" y="3245"/>
                  </a:lnTo>
                  <a:lnTo>
                    <a:pt x="9710" y="3247"/>
                  </a:lnTo>
                  <a:lnTo>
                    <a:pt x="9683" y="3249"/>
                  </a:lnTo>
                  <a:close/>
                  <a:moveTo>
                    <a:pt x="9214" y="3242"/>
                  </a:moveTo>
                  <a:lnTo>
                    <a:pt x="9214" y="3268"/>
                  </a:lnTo>
                  <a:lnTo>
                    <a:pt x="9211" y="3293"/>
                  </a:lnTo>
                  <a:lnTo>
                    <a:pt x="9209" y="3305"/>
                  </a:lnTo>
                  <a:lnTo>
                    <a:pt x="9207" y="3316"/>
                  </a:lnTo>
                  <a:lnTo>
                    <a:pt x="9204" y="3327"/>
                  </a:lnTo>
                  <a:lnTo>
                    <a:pt x="9201" y="3337"/>
                  </a:lnTo>
                  <a:lnTo>
                    <a:pt x="9197" y="3348"/>
                  </a:lnTo>
                  <a:lnTo>
                    <a:pt x="9193" y="3357"/>
                  </a:lnTo>
                  <a:lnTo>
                    <a:pt x="9187" y="3366"/>
                  </a:lnTo>
                  <a:lnTo>
                    <a:pt x="9183" y="3375"/>
                  </a:lnTo>
                  <a:lnTo>
                    <a:pt x="9177" y="3383"/>
                  </a:lnTo>
                  <a:lnTo>
                    <a:pt x="9171" y="3390"/>
                  </a:lnTo>
                  <a:lnTo>
                    <a:pt x="9165" y="3398"/>
                  </a:lnTo>
                  <a:lnTo>
                    <a:pt x="9158" y="3405"/>
                  </a:lnTo>
                  <a:lnTo>
                    <a:pt x="9151" y="3411"/>
                  </a:lnTo>
                  <a:lnTo>
                    <a:pt x="9143" y="3417"/>
                  </a:lnTo>
                  <a:lnTo>
                    <a:pt x="9134" y="3423"/>
                  </a:lnTo>
                  <a:lnTo>
                    <a:pt x="9126" y="3428"/>
                  </a:lnTo>
                  <a:lnTo>
                    <a:pt x="9118" y="3433"/>
                  </a:lnTo>
                  <a:lnTo>
                    <a:pt x="9109" y="3437"/>
                  </a:lnTo>
                  <a:lnTo>
                    <a:pt x="9098" y="3441"/>
                  </a:lnTo>
                  <a:lnTo>
                    <a:pt x="9088" y="3444"/>
                  </a:lnTo>
                  <a:lnTo>
                    <a:pt x="9066" y="3451"/>
                  </a:lnTo>
                  <a:lnTo>
                    <a:pt x="9043" y="3455"/>
                  </a:lnTo>
                  <a:lnTo>
                    <a:pt x="9018" y="3457"/>
                  </a:lnTo>
                  <a:lnTo>
                    <a:pt x="8991" y="3458"/>
                  </a:lnTo>
                  <a:lnTo>
                    <a:pt x="8965" y="3457"/>
                  </a:lnTo>
                  <a:lnTo>
                    <a:pt x="8940" y="3455"/>
                  </a:lnTo>
                  <a:lnTo>
                    <a:pt x="8917" y="3451"/>
                  </a:lnTo>
                  <a:lnTo>
                    <a:pt x="8895" y="3444"/>
                  </a:lnTo>
                  <a:lnTo>
                    <a:pt x="8885" y="3441"/>
                  </a:lnTo>
                  <a:lnTo>
                    <a:pt x="8875" y="3437"/>
                  </a:lnTo>
                  <a:lnTo>
                    <a:pt x="8865" y="3433"/>
                  </a:lnTo>
                  <a:lnTo>
                    <a:pt x="8857" y="3429"/>
                  </a:lnTo>
                  <a:lnTo>
                    <a:pt x="8849" y="3424"/>
                  </a:lnTo>
                  <a:lnTo>
                    <a:pt x="8840" y="3417"/>
                  </a:lnTo>
                  <a:lnTo>
                    <a:pt x="8832" y="3411"/>
                  </a:lnTo>
                  <a:lnTo>
                    <a:pt x="8825" y="3405"/>
                  </a:lnTo>
                  <a:lnTo>
                    <a:pt x="8819" y="3399"/>
                  </a:lnTo>
                  <a:lnTo>
                    <a:pt x="8811" y="3391"/>
                  </a:lnTo>
                  <a:lnTo>
                    <a:pt x="8806" y="3383"/>
                  </a:lnTo>
                  <a:lnTo>
                    <a:pt x="8800" y="3375"/>
                  </a:lnTo>
                  <a:lnTo>
                    <a:pt x="8795" y="3366"/>
                  </a:lnTo>
                  <a:lnTo>
                    <a:pt x="8791" y="3357"/>
                  </a:lnTo>
                  <a:lnTo>
                    <a:pt x="8785" y="3348"/>
                  </a:lnTo>
                  <a:lnTo>
                    <a:pt x="8782" y="3338"/>
                  </a:lnTo>
                  <a:lnTo>
                    <a:pt x="8779" y="3328"/>
                  </a:lnTo>
                  <a:lnTo>
                    <a:pt x="8776" y="3316"/>
                  </a:lnTo>
                  <a:lnTo>
                    <a:pt x="8773" y="3305"/>
                  </a:lnTo>
                  <a:lnTo>
                    <a:pt x="8771" y="3293"/>
                  </a:lnTo>
                  <a:lnTo>
                    <a:pt x="8769" y="3268"/>
                  </a:lnTo>
                  <a:lnTo>
                    <a:pt x="8768" y="3242"/>
                  </a:lnTo>
                  <a:lnTo>
                    <a:pt x="8768" y="2875"/>
                  </a:lnTo>
                  <a:lnTo>
                    <a:pt x="8872" y="2875"/>
                  </a:lnTo>
                  <a:lnTo>
                    <a:pt x="8872" y="3241"/>
                  </a:lnTo>
                  <a:lnTo>
                    <a:pt x="8873" y="3256"/>
                  </a:lnTo>
                  <a:lnTo>
                    <a:pt x="8874" y="3270"/>
                  </a:lnTo>
                  <a:lnTo>
                    <a:pt x="8876" y="3283"/>
                  </a:lnTo>
                  <a:lnTo>
                    <a:pt x="8879" y="3294"/>
                  </a:lnTo>
                  <a:lnTo>
                    <a:pt x="8883" y="3305"/>
                  </a:lnTo>
                  <a:lnTo>
                    <a:pt x="8888" y="3315"/>
                  </a:lnTo>
                  <a:lnTo>
                    <a:pt x="8894" y="3324"/>
                  </a:lnTo>
                  <a:lnTo>
                    <a:pt x="8901" y="3332"/>
                  </a:lnTo>
                  <a:lnTo>
                    <a:pt x="8909" y="3338"/>
                  </a:lnTo>
                  <a:lnTo>
                    <a:pt x="8917" y="3344"/>
                  </a:lnTo>
                  <a:lnTo>
                    <a:pt x="8928" y="3350"/>
                  </a:lnTo>
                  <a:lnTo>
                    <a:pt x="8938" y="3353"/>
                  </a:lnTo>
                  <a:lnTo>
                    <a:pt x="8950" y="3356"/>
                  </a:lnTo>
                  <a:lnTo>
                    <a:pt x="8963" y="3359"/>
                  </a:lnTo>
                  <a:lnTo>
                    <a:pt x="8977" y="3360"/>
                  </a:lnTo>
                  <a:lnTo>
                    <a:pt x="8991" y="3360"/>
                  </a:lnTo>
                  <a:lnTo>
                    <a:pt x="9007" y="3360"/>
                  </a:lnTo>
                  <a:lnTo>
                    <a:pt x="9020" y="3359"/>
                  </a:lnTo>
                  <a:lnTo>
                    <a:pt x="9033" y="3356"/>
                  </a:lnTo>
                  <a:lnTo>
                    <a:pt x="9045" y="3353"/>
                  </a:lnTo>
                  <a:lnTo>
                    <a:pt x="9056" y="3350"/>
                  </a:lnTo>
                  <a:lnTo>
                    <a:pt x="9065" y="3344"/>
                  </a:lnTo>
                  <a:lnTo>
                    <a:pt x="9074" y="3338"/>
                  </a:lnTo>
                  <a:lnTo>
                    <a:pt x="9081" y="3332"/>
                  </a:lnTo>
                  <a:lnTo>
                    <a:pt x="9089" y="3324"/>
                  </a:lnTo>
                  <a:lnTo>
                    <a:pt x="9095" y="3315"/>
                  </a:lnTo>
                  <a:lnTo>
                    <a:pt x="9099" y="3305"/>
                  </a:lnTo>
                  <a:lnTo>
                    <a:pt x="9103" y="3294"/>
                  </a:lnTo>
                  <a:lnTo>
                    <a:pt x="9106" y="3283"/>
                  </a:lnTo>
                  <a:lnTo>
                    <a:pt x="9109" y="3270"/>
                  </a:lnTo>
                  <a:lnTo>
                    <a:pt x="9110" y="3256"/>
                  </a:lnTo>
                  <a:lnTo>
                    <a:pt x="9111" y="3241"/>
                  </a:lnTo>
                  <a:lnTo>
                    <a:pt x="9111" y="2875"/>
                  </a:lnTo>
                  <a:lnTo>
                    <a:pt x="9214" y="2875"/>
                  </a:lnTo>
                  <a:lnTo>
                    <a:pt x="9214" y="3242"/>
                  </a:lnTo>
                  <a:close/>
                  <a:moveTo>
                    <a:pt x="8277" y="2963"/>
                  </a:moveTo>
                  <a:lnTo>
                    <a:pt x="8260" y="2963"/>
                  </a:lnTo>
                  <a:lnTo>
                    <a:pt x="8243" y="2965"/>
                  </a:lnTo>
                  <a:lnTo>
                    <a:pt x="8228" y="2967"/>
                  </a:lnTo>
                  <a:lnTo>
                    <a:pt x="8215" y="2971"/>
                  </a:lnTo>
                  <a:lnTo>
                    <a:pt x="8202" y="2977"/>
                  </a:lnTo>
                  <a:lnTo>
                    <a:pt x="8192" y="2984"/>
                  </a:lnTo>
                  <a:lnTo>
                    <a:pt x="8182" y="2992"/>
                  </a:lnTo>
                  <a:lnTo>
                    <a:pt x="8173" y="3003"/>
                  </a:lnTo>
                  <a:lnTo>
                    <a:pt x="8166" y="3015"/>
                  </a:lnTo>
                  <a:lnTo>
                    <a:pt x="8160" y="3029"/>
                  </a:lnTo>
                  <a:lnTo>
                    <a:pt x="8155" y="3045"/>
                  </a:lnTo>
                  <a:lnTo>
                    <a:pt x="8150" y="3063"/>
                  </a:lnTo>
                  <a:lnTo>
                    <a:pt x="8147" y="3084"/>
                  </a:lnTo>
                  <a:lnTo>
                    <a:pt x="8145" y="3107"/>
                  </a:lnTo>
                  <a:lnTo>
                    <a:pt x="8143" y="3133"/>
                  </a:lnTo>
                  <a:lnTo>
                    <a:pt x="8143" y="3161"/>
                  </a:lnTo>
                  <a:lnTo>
                    <a:pt x="8143" y="3189"/>
                  </a:lnTo>
                  <a:lnTo>
                    <a:pt x="8145" y="3215"/>
                  </a:lnTo>
                  <a:lnTo>
                    <a:pt x="8147" y="3238"/>
                  </a:lnTo>
                  <a:lnTo>
                    <a:pt x="8150" y="3259"/>
                  </a:lnTo>
                  <a:lnTo>
                    <a:pt x="8155" y="3278"/>
                  </a:lnTo>
                  <a:lnTo>
                    <a:pt x="8160" y="3293"/>
                  </a:lnTo>
                  <a:lnTo>
                    <a:pt x="8166" y="3308"/>
                  </a:lnTo>
                  <a:lnTo>
                    <a:pt x="8173" y="3320"/>
                  </a:lnTo>
                  <a:lnTo>
                    <a:pt x="8183" y="3331"/>
                  </a:lnTo>
                  <a:lnTo>
                    <a:pt x="8192" y="3339"/>
                  </a:lnTo>
                  <a:lnTo>
                    <a:pt x="8203" y="3346"/>
                  </a:lnTo>
                  <a:lnTo>
                    <a:pt x="8216" y="3352"/>
                  </a:lnTo>
                  <a:lnTo>
                    <a:pt x="8229" y="3356"/>
                  </a:lnTo>
                  <a:lnTo>
                    <a:pt x="8244" y="3359"/>
                  </a:lnTo>
                  <a:lnTo>
                    <a:pt x="8261" y="3360"/>
                  </a:lnTo>
                  <a:lnTo>
                    <a:pt x="8278" y="3361"/>
                  </a:lnTo>
                  <a:lnTo>
                    <a:pt x="8296" y="3360"/>
                  </a:lnTo>
                  <a:lnTo>
                    <a:pt x="8313" y="3359"/>
                  </a:lnTo>
                  <a:lnTo>
                    <a:pt x="8327" y="3356"/>
                  </a:lnTo>
                  <a:lnTo>
                    <a:pt x="8341" y="3352"/>
                  </a:lnTo>
                  <a:lnTo>
                    <a:pt x="8353" y="3346"/>
                  </a:lnTo>
                  <a:lnTo>
                    <a:pt x="8363" y="3339"/>
                  </a:lnTo>
                  <a:lnTo>
                    <a:pt x="8374" y="3330"/>
                  </a:lnTo>
                  <a:lnTo>
                    <a:pt x="8382" y="3319"/>
                  </a:lnTo>
                  <a:lnTo>
                    <a:pt x="8389" y="3308"/>
                  </a:lnTo>
                  <a:lnTo>
                    <a:pt x="8396" y="3293"/>
                  </a:lnTo>
                  <a:lnTo>
                    <a:pt x="8401" y="3277"/>
                  </a:lnTo>
                  <a:lnTo>
                    <a:pt x="8405" y="3259"/>
                  </a:lnTo>
                  <a:lnTo>
                    <a:pt x="8408" y="3238"/>
                  </a:lnTo>
                  <a:lnTo>
                    <a:pt x="8410" y="3215"/>
                  </a:lnTo>
                  <a:lnTo>
                    <a:pt x="8411" y="3189"/>
                  </a:lnTo>
                  <a:lnTo>
                    <a:pt x="8411" y="3161"/>
                  </a:lnTo>
                  <a:lnTo>
                    <a:pt x="8411" y="3133"/>
                  </a:lnTo>
                  <a:lnTo>
                    <a:pt x="8410" y="3107"/>
                  </a:lnTo>
                  <a:lnTo>
                    <a:pt x="8408" y="3084"/>
                  </a:lnTo>
                  <a:lnTo>
                    <a:pt x="8405" y="3063"/>
                  </a:lnTo>
                  <a:lnTo>
                    <a:pt x="8401" y="3044"/>
                  </a:lnTo>
                  <a:lnTo>
                    <a:pt x="8396" y="3029"/>
                  </a:lnTo>
                  <a:lnTo>
                    <a:pt x="8389" y="3014"/>
                  </a:lnTo>
                  <a:lnTo>
                    <a:pt x="8382" y="3003"/>
                  </a:lnTo>
                  <a:lnTo>
                    <a:pt x="8373" y="2992"/>
                  </a:lnTo>
                  <a:lnTo>
                    <a:pt x="8363" y="2984"/>
                  </a:lnTo>
                  <a:lnTo>
                    <a:pt x="8352" y="2977"/>
                  </a:lnTo>
                  <a:lnTo>
                    <a:pt x="8341" y="2971"/>
                  </a:lnTo>
                  <a:lnTo>
                    <a:pt x="8326" y="2967"/>
                  </a:lnTo>
                  <a:lnTo>
                    <a:pt x="8312" y="2965"/>
                  </a:lnTo>
                  <a:lnTo>
                    <a:pt x="8295" y="2963"/>
                  </a:lnTo>
                  <a:lnTo>
                    <a:pt x="8277" y="2963"/>
                  </a:lnTo>
                  <a:close/>
                  <a:moveTo>
                    <a:pt x="8278" y="3458"/>
                  </a:moveTo>
                  <a:lnTo>
                    <a:pt x="8263" y="3458"/>
                  </a:lnTo>
                  <a:lnTo>
                    <a:pt x="8247" y="3457"/>
                  </a:lnTo>
                  <a:lnTo>
                    <a:pt x="8233" y="3456"/>
                  </a:lnTo>
                  <a:lnTo>
                    <a:pt x="8218" y="3454"/>
                  </a:lnTo>
                  <a:lnTo>
                    <a:pt x="8205" y="3452"/>
                  </a:lnTo>
                  <a:lnTo>
                    <a:pt x="8192" y="3449"/>
                  </a:lnTo>
                  <a:lnTo>
                    <a:pt x="8180" y="3444"/>
                  </a:lnTo>
                  <a:lnTo>
                    <a:pt x="8167" y="3440"/>
                  </a:lnTo>
                  <a:lnTo>
                    <a:pt x="8156" y="3436"/>
                  </a:lnTo>
                  <a:lnTo>
                    <a:pt x="8145" y="3431"/>
                  </a:lnTo>
                  <a:lnTo>
                    <a:pt x="8135" y="3425"/>
                  </a:lnTo>
                  <a:lnTo>
                    <a:pt x="8125" y="3418"/>
                  </a:lnTo>
                  <a:lnTo>
                    <a:pt x="8116" y="3411"/>
                  </a:lnTo>
                  <a:lnTo>
                    <a:pt x="8107" y="3404"/>
                  </a:lnTo>
                  <a:lnTo>
                    <a:pt x="8099" y="3395"/>
                  </a:lnTo>
                  <a:lnTo>
                    <a:pt x="8091" y="3387"/>
                  </a:lnTo>
                  <a:lnTo>
                    <a:pt x="8084" y="3378"/>
                  </a:lnTo>
                  <a:lnTo>
                    <a:pt x="8077" y="3367"/>
                  </a:lnTo>
                  <a:lnTo>
                    <a:pt x="8070" y="3357"/>
                  </a:lnTo>
                  <a:lnTo>
                    <a:pt x="8065" y="3345"/>
                  </a:lnTo>
                  <a:lnTo>
                    <a:pt x="8060" y="3334"/>
                  </a:lnTo>
                  <a:lnTo>
                    <a:pt x="8055" y="3321"/>
                  </a:lnTo>
                  <a:lnTo>
                    <a:pt x="8051" y="3308"/>
                  </a:lnTo>
                  <a:lnTo>
                    <a:pt x="8048" y="3294"/>
                  </a:lnTo>
                  <a:lnTo>
                    <a:pt x="8043" y="3280"/>
                  </a:lnTo>
                  <a:lnTo>
                    <a:pt x="8041" y="3265"/>
                  </a:lnTo>
                  <a:lnTo>
                    <a:pt x="8038" y="3250"/>
                  </a:lnTo>
                  <a:lnTo>
                    <a:pt x="8036" y="3233"/>
                  </a:lnTo>
                  <a:lnTo>
                    <a:pt x="8034" y="3198"/>
                  </a:lnTo>
                  <a:lnTo>
                    <a:pt x="8033" y="3161"/>
                  </a:lnTo>
                  <a:lnTo>
                    <a:pt x="8034" y="3123"/>
                  </a:lnTo>
                  <a:lnTo>
                    <a:pt x="8036" y="3089"/>
                  </a:lnTo>
                  <a:lnTo>
                    <a:pt x="8038" y="3072"/>
                  </a:lnTo>
                  <a:lnTo>
                    <a:pt x="8040" y="3057"/>
                  </a:lnTo>
                  <a:lnTo>
                    <a:pt x="8043" y="3042"/>
                  </a:lnTo>
                  <a:lnTo>
                    <a:pt x="8047" y="3028"/>
                  </a:lnTo>
                  <a:lnTo>
                    <a:pt x="8051" y="3014"/>
                  </a:lnTo>
                  <a:lnTo>
                    <a:pt x="8055" y="3002"/>
                  </a:lnTo>
                  <a:lnTo>
                    <a:pt x="8059" y="2989"/>
                  </a:lnTo>
                  <a:lnTo>
                    <a:pt x="8064" y="2977"/>
                  </a:lnTo>
                  <a:lnTo>
                    <a:pt x="8070" y="2966"/>
                  </a:lnTo>
                  <a:lnTo>
                    <a:pt x="8077" y="2956"/>
                  </a:lnTo>
                  <a:lnTo>
                    <a:pt x="8083" y="2945"/>
                  </a:lnTo>
                  <a:lnTo>
                    <a:pt x="8090" y="2936"/>
                  </a:lnTo>
                  <a:lnTo>
                    <a:pt x="8097" y="2928"/>
                  </a:lnTo>
                  <a:lnTo>
                    <a:pt x="8106" y="2919"/>
                  </a:lnTo>
                  <a:lnTo>
                    <a:pt x="8114" y="2912"/>
                  </a:lnTo>
                  <a:lnTo>
                    <a:pt x="8123" y="2905"/>
                  </a:lnTo>
                  <a:lnTo>
                    <a:pt x="8134" y="2898"/>
                  </a:lnTo>
                  <a:lnTo>
                    <a:pt x="8144" y="2892"/>
                  </a:lnTo>
                  <a:lnTo>
                    <a:pt x="8155" y="2887"/>
                  </a:lnTo>
                  <a:lnTo>
                    <a:pt x="8166" y="2883"/>
                  </a:lnTo>
                  <a:lnTo>
                    <a:pt x="8179" y="2879"/>
                  </a:lnTo>
                  <a:lnTo>
                    <a:pt x="8191" y="2875"/>
                  </a:lnTo>
                  <a:lnTo>
                    <a:pt x="8203" y="2872"/>
                  </a:lnTo>
                  <a:lnTo>
                    <a:pt x="8217" y="2870"/>
                  </a:lnTo>
                  <a:lnTo>
                    <a:pt x="8232" y="2868"/>
                  </a:lnTo>
                  <a:lnTo>
                    <a:pt x="8247" y="2866"/>
                  </a:lnTo>
                  <a:lnTo>
                    <a:pt x="8263" y="2866"/>
                  </a:lnTo>
                  <a:lnTo>
                    <a:pt x="8278" y="2865"/>
                  </a:lnTo>
                  <a:lnTo>
                    <a:pt x="8295" y="2866"/>
                  </a:lnTo>
                  <a:lnTo>
                    <a:pt x="8309" y="2866"/>
                  </a:lnTo>
                  <a:lnTo>
                    <a:pt x="8325" y="2868"/>
                  </a:lnTo>
                  <a:lnTo>
                    <a:pt x="8339" y="2870"/>
                  </a:lnTo>
                  <a:lnTo>
                    <a:pt x="8352" y="2872"/>
                  </a:lnTo>
                  <a:lnTo>
                    <a:pt x="8366" y="2875"/>
                  </a:lnTo>
                  <a:lnTo>
                    <a:pt x="8378" y="2879"/>
                  </a:lnTo>
                  <a:lnTo>
                    <a:pt x="8389" y="2883"/>
                  </a:lnTo>
                  <a:lnTo>
                    <a:pt x="8401" y="2887"/>
                  </a:lnTo>
                  <a:lnTo>
                    <a:pt x="8411" y="2892"/>
                  </a:lnTo>
                  <a:lnTo>
                    <a:pt x="8422" y="2898"/>
                  </a:lnTo>
                  <a:lnTo>
                    <a:pt x="8432" y="2905"/>
                  </a:lnTo>
                  <a:lnTo>
                    <a:pt x="8440" y="2912"/>
                  </a:lnTo>
                  <a:lnTo>
                    <a:pt x="8450" y="2919"/>
                  </a:lnTo>
                  <a:lnTo>
                    <a:pt x="8457" y="2928"/>
                  </a:lnTo>
                  <a:lnTo>
                    <a:pt x="8465" y="2936"/>
                  </a:lnTo>
                  <a:lnTo>
                    <a:pt x="8472" y="2945"/>
                  </a:lnTo>
                  <a:lnTo>
                    <a:pt x="8479" y="2956"/>
                  </a:lnTo>
                  <a:lnTo>
                    <a:pt x="8485" y="2966"/>
                  </a:lnTo>
                  <a:lnTo>
                    <a:pt x="8490" y="2977"/>
                  </a:lnTo>
                  <a:lnTo>
                    <a:pt x="8495" y="2989"/>
                  </a:lnTo>
                  <a:lnTo>
                    <a:pt x="8500" y="3002"/>
                  </a:lnTo>
                  <a:lnTo>
                    <a:pt x="8504" y="3014"/>
                  </a:lnTo>
                  <a:lnTo>
                    <a:pt x="8508" y="3028"/>
                  </a:lnTo>
                  <a:lnTo>
                    <a:pt x="8511" y="3042"/>
                  </a:lnTo>
                  <a:lnTo>
                    <a:pt x="8514" y="3057"/>
                  </a:lnTo>
                  <a:lnTo>
                    <a:pt x="8516" y="3072"/>
                  </a:lnTo>
                  <a:lnTo>
                    <a:pt x="8518" y="3089"/>
                  </a:lnTo>
                  <a:lnTo>
                    <a:pt x="8520" y="3123"/>
                  </a:lnTo>
                  <a:lnTo>
                    <a:pt x="8521" y="3161"/>
                  </a:lnTo>
                  <a:lnTo>
                    <a:pt x="8520" y="3198"/>
                  </a:lnTo>
                  <a:lnTo>
                    <a:pt x="8518" y="3234"/>
                  </a:lnTo>
                  <a:lnTo>
                    <a:pt x="8516" y="3251"/>
                  </a:lnTo>
                  <a:lnTo>
                    <a:pt x="8514" y="3266"/>
                  </a:lnTo>
                  <a:lnTo>
                    <a:pt x="8511" y="3281"/>
                  </a:lnTo>
                  <a:lnTo>
                    <a:pt x="8508" y="3295"/>
                  </a:lnTo>
                  <a:lnTo>
                    <a:pt x="8504" y="3309"/>
                  </a:lnTo>
                  <a:lnTo>
                    <a:pt x="8500" y="3323"/>
                  </a:lnTo>
                  <a:lnTo>
                    <a:pt x="8495" y="3335"/>
                  </a:lnTo>
                  <a:lnTo>
                    <a:pt x="8490" y="3346"/>
                  </a:lnTo>
                  <a:lnTo>
                    <a:pt x="8485" y="3358"/>
                  </a:lnTo>
                  <a:lnTo>
                    <a:pt x="8479" y="3368"/>
                  </a:lnTo>
                  <a:lnTo>
                    <a:pt x="8472" y="3379"/>
                  </a:lnTo>
                  <a:lnTo>
                    <a:pt x="8465" y="3388"/>
                  </a:lnTo>
                  <a:lnTo>
                    <a:pt x="8457" y="3397"/>
                  </a:lnTo>
                  <a:lnTo>
                    <a:pt x="8450" y="3405"/>
                  </a:lnTo>
                  <a:lnTo>
                    <a:pt x="8440" y="3412"/>
                  </a:lnTo>
                  <a:lnTo>
                    <a:pt x="8432" y="3419"/>
                  </a:lnTo>
                  <a:lnTo>
                    <a:pt x="8422" y="3426"/>
                  </a:lnTo>
                  <a:lnTo>
                    <a:pt x="8411" y="3431"/>
                  </a:lnTo>
                  <a:lnTo>
                    <a:pt x="8401" y="3436"/>
                  </a:lnTo>
                  <a:lnTo>
                    <a:pt x="8389" y="3441"/>
                  </a:lnTo>
                  <a:lnTo>
                    <a:pt x="8378" y="3445"/>
                  </a:lnTo>
                  <a:lnTo>
                    <a:pt x="8366" y="3449"/>
                  </a:lnTo>
                  <a:lnTo>
                    <a:pt x="8352" y="3452"/>
                  </a:lnTo>
                  <a:lnTo>
                    <a:pt x="8339" y="3454"/>
                  </a:lnTo>
                  <a:lnTo>
                    <a:pt x="8325" y="3456"/>
                  </a:lnTo>
                  <a:lnTo>
                    <a:pt x="8309" y="3457"/>
                  </a:lnTo>
                  <a:lnTo>
                    <a:pt x="8295" y="3458"/>
                  </a:lnTo>
                  <a:lnTo>
                    <a:pt x="8278" y="3458"/>
                  </a:lnTo>
                  <a:close/>
                  <a:moveTo>
                    <a:pt x="7605" y="2965"/>
                  </a:moveTo>
                  <a:lnTo>
                    <a:pt x="7507" y="2965"/>
                  </a:lnTo>
                  <a:lnTo>
                    <a:pt x="7507" y="3140"/>
                  </a:lnTo>
                  <a:lnTo>
                    <a:pt x="7602" y="3140"/>
                  </a:lnTo>
                  <a:lnTo>
                    <a:pt x="7613" y="3140"/>
                  </a:lnTo>
                  <a:lnTo>
                    <a:pt x="7625" y="3139"/>
                  </a:lnTo>
                  <a:lnTo>
                    <a:pt x="7634" y="3138"/>
                  </a:lnTo>
                  <a:lnTo>
                    <a:pt x="7643" y="3136"/>
                  </a:lnTo>
                  <a:lnTo>
                    <a:pt x="7652" y="3134"/>
                  </a:lnTo>
                  <a:lnTo>
                    <a:pt x="7659" y="3130"/>
                  </a:lnTo>
                  <a:lnTo>
                    <a:pt x="7666" y="3126"/>
                  </a:lnTo>
                  <a:lnTo>
                    <a:pt x="7673" y="3121"/>
                  </a:lnTo>
                  <a:lnTo>
                    <a:pt x="7678" y="3115"/>
                  </a:lnTo>
                  <a:lnTo>
                    <a:pt x="7682" y="3109"/>
                  </a:lnTo>
                  <a:lnTo>
                    <a:pt x="7686" y="3102"/>
                  </a:lnTo>
                  <a:lnTo>
                    <a:pt x="7688" y="3093"/>
                  </a:lnTo>
                  <a:lnTo>
                    <a:pt x="7691" y="3084"/>
                  </a:lnTo>
                  <a:lnTo>
                    <a:pt x="7692" y="3073"/>
                  </a:lnTo>
                  <a:lnTo>
                    <a:pt x="7693" y="3063"/>
                  </a:lnTo>
                  <a:lnTo>
                    <a:pt x="7694" y="3051"/>
                  </a:lnTo>
                  <a:lnTo>
                    <a:pt x="7693" y="3039"/>
                  </a:lnTo>
                  <a:lnTo>
                    <a:pt x="7692" y="3029"/>
                  </a:lnTo>
                  <a:lnTo>
                    <a:pt x="7691" y="3019"/>
                  </a:lnTo>
                  <a:lnTo>
                    <a:pt x="7689" y="3010"/>
                  </a:lnTo>
                  <a:lnTo>
                    <a:pt x="7686" y="3003"/>
                  </a:lnTo>
                  <a:lnTo>
                    <a:pt x="7682" y="2995"/>
                  </a:lnTo>
                  <a:lnTo>
                    <a:pt x="7678" y="2989"/>
                  </a:lnTo>
                  <a:lnTo>
                    <a:pt x="7673" y="2984"/>
                  </a:lnTo>
                  <a:lnTo>
                    <a:pt x="7667" y="2980"/>
                  </a:lnTo>
                  <a:lnTo>
                    <a:pt x="7661" y="2975"/>
                  </a:lnTo>
                  <a:lnTo>
                    <a:pt x="7654" y="2972"/>
                  </a:lnTo>
                  <a:lnTo>
                    <a:pt x="7646" y="2969"/>
                  </a:lnTo>
                  <a:lnTo>
                    <a:pt x="7636" y="2967"/>
                  </a:lnTo>
                  <a:lnTo>
                    <a:pt x="7627" y="2966"/>
                  </a:lnTo>
                  <a:lnTo>
                    <a:pt x="7616" y="2965"/>
                  </a:lnTo>
                  <a:lnTo>
                    <a:pt x="7605" y="2965"/>
                  </a:lnTo>
                  <a:close/>
                  <a:moveTo>
                    <a:pt x="7700" y="3202"/>
                  </a:moveTo>
                  <a:lnTo>
                    <a:pt x="7840" y="3447"/>
                  </a:lnTo>
                  <a:lnTo>
                    <a:pt x="7717" y="3447"/>
                  </a:lnTo>
                  <a:lnTo>
                    <a:pt x="7605" y="3222"/>
                  </a:lnTo>
                  <a:lnTo>
                    <a:pt x="7507" y="3222"/>
                  </a:lnTo>
                  <a:lnTo>
                    <a:pt x="7507" y="3447"/>
                  </a:lnTo>
                  <a:lnTo>
                    <a:pt x="7402" y="3447"/>
                  </a:lnTo>
                  <a:lnTo>
                    <a:pt x="7402" y="2875"/>
                  </a:lnTo>
                  <a:lnTo>
                    <a:pt x="7604" y="2875"/>
                  </a:lnTo>
                  <a:lnTo>
                    <a:pt x="7628" y="2875"/>
                  </a:lnTo>
                  <a:lnTo>
                    <a:pt x="7651" y="2877"/>
                  </a:lnTo>
                  <a:lnTo>
                    <a:pt x="7671" y="2881"/>
                  </a:lnTo>
                  <a:lnTo>
                    <a:pt x="7691" y="2885"/>
                  </a:lnTo>
                  <a:lnTo>
                    <a:pt x="7709" y="2891"/>
                  </a:lnTo>
                  <a:lnTo>
                    <a:pt x="7726" y="2898"/>
                  </a:lnTo>
                  <a:lnTo>
                    <a:pt x="7740" y="2907"/>
                  </a:lnTo>
                  <a:lnTo>
                    <a:pt x="7754" y="2917"/>
                  </a:lnTo>
                  <a:lnTo>
                    <a:pt x="7765" y="2928"/>
                  </a:lnTo>
                  <a:lnTo>
                    <a:pt x="7775" y="2941"/>
                  </a:lnTo>
                  <a:lnTo>
                    <a:pt x="7784" y="2955"/>
                  </a:lnTo>
                  <a:lnTo>
                    <a:pt x="7790" y="2970"/>
                  </a:lnTo>
                  <a:lnTo>
                    <a:pt x="7796" y="2987"/>
                  </a:lnTo>
                  <a:lnTo>
                    <a:pt x="7799" y="3006"/>
                  </a:lnTo>
                  <a:lnTo>
                    <a:pt x="7801" y="3025"/>
                  </a:lnTo>
                  <a:lnTo>
                    <a:pt x="7802" y="3046"/>
                  </a:lnTo>
                  <a:lnTo>
                    <a:pt x="7802" y="3062"/>
                  </a:lnTo>
                  <a:lnTo>
                    <a:pt x="7801" y="3077"/>
                  </a:lnTo>
                  <a:lnTo>
                    <a:pt x="7799" y="3091"/>
                  </a:lnTo>
                  <a:lnTo>
                    <a:pt x="7796" y="3104"/>
                  </a:lnTo>
                  <a:lnTo>
                    <a:pt x="7792" y="3116"/>
                  </a:lnTo>
                  <a:lnTo>
                    <a:pt x="7788" y="3129"/>
                  </a:lnTo>
                  <a:lnTo>
                    <a:pt x="7783" y="3139"/>
                  </a:lnTo>
                  <a:lnTo>
                    <a:pt x="7776" y="3150"/>
                  </a:lnTo>
                  <a:lnTo>
                    <a:pt x="7769" y="3159"/>
                  </a:lnTo>
                  <a:lnTo>
                    <a:pt x="7762" y="3167"/>
                  </a:lnTo>
                  <a:lnTo>
                    <a:pt x="7753" y="3176"/>
                  </a:lnTo>
                  <a:lnTo>
                    <a:pt x="7744" y="3183"/>
                  </a:lnTo>
                  <a:lnTo>
                    <a:pt x="7734" y="3188"/>
                  </a:lnTo>
                  <a:lnTo>
                    <a:pt x="7723" y="3193"/>
                  </a:lnTo>
                  <a:lnTo>
                    <a:pt x="7712" y="3198"/>
                  </a:lnTo>
                  <a:lnTo>
                    <a:pt x="7700" y="3202"/>
                  </a:lnTo>
                  <a:close/>
                  <a:moveTo>
                    <a:pt x="7144" y="3426"/>
                  </a:moveTo>
                  <a:lnTo>
                    <a:pt x="7127" y="3433"/>
                  </a:lnTo>
                  <a:lnTo>
                    <a:pt x="7108" y="3438"/>
                  </a:lnTo>
                  <a:lnTo>
                    <a:pt x="7089" y="3444"/>
                  </a:lnTo>
                  <a:lnTo>
                    <a:pt x="7067" y="3449"/>
                  </a:lnTo>
                  <a:lnTo>
                    <a:pt x="7045" y="3453"/>
                  </a:lnTo>
                  <a:lnTo>
                    <a:pt x="7022" y="3456"/>
                  </a:lnTo>
                  <a:lnTo>
                    <a:pt x="6998" y="3457"/>
                  </a:lnTo>
                  <a:lnTo>
                    <a:pt x="6975" y="3458"/>
                  </a:lnTo>
                  <a:lnTo>
                    <a:pt x="6959" y="3458"/>
                  </a:lnTo>
                  <a:lnTo>
                    <a:pt x="6941" y="3457"/>
                  </a:lnTo>
                  <a:lnTo>
                    <a:pt x="6925" y="3456"/>
                  </a:lnTo>
                  <a:lnTo>
                    <a:pt x="6910" y="3454"/>
                  </a:lnTo>
                  <a:lnTo>
                    <a:pt x="6895" y="3451"/>
                  </a:lnTo>
                  <a:lnTo>
                    <a:pt x="6881" y="3448"/>
                  </a:lnTo>
                  <a:lnTo>
                    <a:pt x="6867" y="3444"/>
                  </a:lnTo>
                  <a:lnTo>
                    <a:pt x="6855" y="3440"/>
                  </a:lnTo>
                  <a:lnTo>
                    <a:pt x="6842" y="3435"/>
                  </a:lnTo>
                  <a:lnTo>
                    <a:pt x="6831" y="3430"/>
                  </a:lnTo>
                  <a:lnTo>
                    <a:pt x="6819" y="3424"/>
                  </a:lnTo>
                  <a:lnTo>
                    <a:pt x="6809" y="3417"/>
                  </a:lnTo>
                  <a:lnTo>
                    <a:pt x="6799" y="3410"/>
                  </a:lnTo>
                  <a:lnTo>
                    <a:pt x="6789" y="3402"/>
                  </a:lnTo>
                  <a:lnTo>
                    <a:pt x="6781" y="3393"/>
                  </a:lnTo>
                  <a:lnTo>
                    <a:pt x="6773" y="3385"/>
                  </a:lnTo>
                  <a:lnTo>
                    <a:pt x="6764" y="3376"/>
                  </a:lnTo>
                  <a:lnTo>
                    <a:pt x="6757" y="3365"/>
                  </a:lnTo>
                  <a:lnTo>
                    <a:pt x="6751" y="3355"/>
                  </a:lnTo>
                  <a:lnTo>
                    <a:pt x="6745" y="3343"/>
                  </a:lnTo>
                  <a:lnTo>
                    <a:pt x="6739" y="3332"/>
                  </a:lnTo>
                  <a:lnTo>
                    <a:pt x="6734" y="3319"/>
                  </a:lnTo>
                  <a:lnTo>
                    <a:pt x="6730" y="3307"/>
                  </a:lnTo>
                  <a:lnTo>
                    <a:pt x="6726" y="3293"/>
                  </a:lnTo>
                  <a:lnTo>
                    <a:pt x="6722" y="3279"/>
                  </a:lnTo>
                  <a:lnTo>
                    <a:pt x="6719" y="3264"/>
                  </a:lnTo>
                  <a:lnTo>
                    <a:pt x="6717" y="3249"/>
                  </a:lnTo>
                  <a:lnTo>
                    <a:pt x="6715" y="3233"/>
                  </a:lnTo>
                  <a:lnTo>
                    <a:pt x="6711" y="3198"/>
                  </a:lnTo>
                  <a:lnTo>
                    <a:pt x="6710" y="3163"/>
                  </a:lnTo>
                  <a:lnTo>
                    <a:pt x="6711" y="3126"/>
                  </a:lnTo>
                  <a:lnTo>
                    <a:pt x="6715" y="3091"/>
                  </a:lnTo>
                  <a:lnTo>
                    <a:pt x="6717" y="3076"/>
                  </a:lnTo>
                  <a:lnTo>
                    <a:pt x="6720" y="3060"/>
                  </a:lnTo>
                  <a:lnTo>
                    <a:pt x="6723" y="3044"/>
                  </a:lnTo>
                  <a:lnTo>
                    <a:pt x="6726" y="3030"/>
                  </a:lnTo>
                  <a:lnTo>
                    <a:pt x="6731" y="3016"/>
                  </a:lnTo>
                  <a:lnTo>
                    <a:pt x="6735" y="3004"/>
                  </a:lnTo>
                  <a:lnTo>
                    <a:pt x="6740" y="2991"/>
                  </a:lnTo>
                  <a:lnTo>
                    <a:pt x="6747" y="2979"/>
                  </a:lnTo>
                  <a:lnTo>
                    <a:pt x="6753" y="2967"/>
                  </a:lnTo>
                  <a:lnTo>
                    <a:pt x="6759" y="2957"/>
                  </a:lnTo>
                  <a:lnTo>
                    <a:pt x="6767" y="2946"/>
                  </a:lnTo>
                  <a:lnTo>
                    <a:pt x="6775" y="2937"/>
                  </a:lnTo>
                  <a:lnTo>
                    <a:pt x="6783" y="2929"/>
                  </a:lnTo>
                  <a:lnTo>
                    <a:pt x="6792" y="2920"/>
                  </a:lnTo>
                  <a:lnTo>
                    <a:pt x="6802" y="2913"/>
                  </a:lnTo>
                  <a:lnTo>
                    <a:pt x="6812" y="2906"/>
                  </a:lnTo>
                  <a:lnTo>
                    <a:pt x="6823" y="2898"/>
                  </a:lnTo>
                  <a:lnTo>
                    <a:pt x="6834" y="2893"/>
                  </a:lnTo>
                  <a:lnTo>
                    <a:pt x="6845" y="2888"/>
                  </a:lnTo>
                  <a:lnTo>
                    <a:pt x="6858" y="2883"/>
                  </a:lnTo>
                  <a:lnTo>
                    <a:pt x="6871" y="2879"/>
                  </a:lnTo>
                  <a:lnTo>
                    <a:pt x="6885" y="2874"/>
                  </a:lnTo>
                  <a:lnTo>
                    <a:pt x="6899" y="2872"/>
                  </a:lnTo>
                  <a:lnTo>
                    <a:pt x="6914" y="2869"/>
                  </a:lnTo>
                  <a:lnTo>
                    <a:pt x="6930" y="2867"/>
                  </a:lnTo>
                  <a:lnTo>
                    <a:pt x="6945" y="2866"/>
                  </a:lnTo>
                  <a:lnTo>
                    <a:pt x="6962" y="2865"/>
                  </a:lnTo>
                  <a:lnTo>
                    <a:pt x="6978" y="2865"/>
                  </a:lnTo>
                  <a:lnTo>
                    <a:pt x="6999" y="2865"/>
                  </a:lnTo>
                  <a:lnTo>
                    <a:pt x="7020" y="2867"/>
                  </a:lnTo>
                  <a:lnTo>
                    <a:pt x="7040" y="2869"/>
                  </a:lnTo>
                  <a:lnTo>
                    <a:pt x="7061" y="2872"/>
                  </a:lnTo>
                  <a:lnTo>
                    <a:pt x="7080" y="2876"/>
                  </a:lnTo>
                  <a:lnTo>
                    <a:pt x="7099" y="2881"/>
                  </a:lnTo>
                  <a:lnTo>
                    <a:pt x="7117" y="2886"/>
                  </a:lnTo>
                  <a:lnTo>
                    <a:pt x="7132" y="2892"/>
                  </a:lnTo>
                  <a:lnTo>
                    <a:pt x="7122" y="2986"/>
                  </a:lnTo>
                  <a:lnTo>
                    <a:pt x="7107" y="2980"/>
                  </a:lnTo>
                  <a:lnTo>
                    <a:pt x="7091" y="2974"/>
                  </a:lnTo>
                  <a:lnTo>
                    <a:pt x="7074" y="2970"/>
                  </a:lnTo>
                  <a:lnTo>
                    <a:pt x="7057" y="2967"/>
                  </a:lnTo>
                  <a:lnTo>
                    <a:pt x="7039" y="2964"/>
                  </a:lnTo>
                  <a:lnTo>
                    <a:pt x="7021" y="2962"/>
                  </a:lnTo>
                  <a:lnTo>
                    <a:pt x="7002" y="2961"/>
                  </a:lnTo>
                  <a:lnTo>
                    <a:pt x="6985" y="2960"/>
                  </a:lnTo>
                  <a:lnTo>
                    <a:pt x="6963" y="2961"/>
                  </a:lnTo>
                  <a:lnTo>
                    <a:pt x="6943" y="2962"/>
                  </a:lnTo>
                  <a:lnTo>
                    <a:pt x="6924" y="2965"/>
                  </a:lnTo>
                  <a:lnTo>
                    <a:pt x="6908" y="2969"/>
                  </a:lnTo>
                  <a:lnTo>
                    <a:pt x="6893" y="2975"/>
                  </a:lnTo>
                  <a:lnTo>
                    <a:pt x="6880" y="2983"/>
                  </a:lnTo>
                  <a:lnTo>
                    <a:pt x="6873" y="2987"/>
                  </a:lnTo>
                  <a:lnTo>
                    <a:pt x="6868" y="2992"/>
                  </a:lnTo>
                  <a:lnTo>
                    <a:pt x="6863" y="2996"/>
                  </a:lnTo>
                  <a:lnTo>
                    <a:pt x="6858" y="3003"/>
                  </a:lnTo>
                  <a:lnTo>
                    <a:pt x="6853" y="3009"/>
                  </a:lnTo>
                  <a:lnTo>
                    <a:pt x="6849" y="3015"/>
                  </a:lnTo>
                  <a:lnTo>
                    <a:pt x="6844" y="3021"/>
                  </a:lnTo>
                  <a:lnTo>
                    <a:pt x="6841" y="3030"/>
                  </a:lnTo>
                  <a:lnTo>
                    <a:pt x="6835" y="3045"/>
                  </a:lnTo>
                  <a:lnTo>
                    <a:pt x="6830" y="3064"/>
                  </a:lnTo>
                  <a:lnTo>
                    <a:pt x="6826" y="3085"/>
                  </a:lnTo>
                  <a:lnTo>
                    <a:pt x="6824" y="3108"/>
                  </a:lnTo>
                  <a:lnTo>
                    <a:pt x="6822" y="3133"/>
                  </a:lnTo>
                  <a:lnTo>
                    <a:pt x="6822" y="3161"/>
                  </a:lnTo>
                  <a:lnTo>
                    <a:pt x="6822" y="3188"/>
                  </a:lnTo>
                  <a:lnTo>
                    <a:pt x="6824" y="3214"/>
                  </a:lnTo>
                  <a:lnTo>
                    <a:pt x="6826" y="3237"/>
                  </a:lnTo>
                  <a:lnTo>
                    <a:pt x="6830" y="3257"/>
                  </a:lnTo>
                  <a:lnTo>
                    <a:pt x="6834" y="3276"/>
                  </a:lnTo>
                  <a:lnTo>
                    <a:pt x="6840" y="3292"/>
                  </a:lnTo>
                  <a:lnTo>
                    <a:pt x="6848" y="3306"/>
                  </a:lnTo>
                  <a:lnTo>
                    <a:pt x="6856" y="3318"/>
                  </a:lnTo>
                  <a:lnTo>
                    <a:pt x="6860" y="3325"/>
                  </a:lnTo>
                  <a:lnTo>
                    <a:pt x="6865" y="3329"/>
                  </a:lnTo>
                  <a:lnTo>
                    <a:pt x="6870" y="3334"/>
                  </a:lnTo>
                  <a:lnTo>
                    <a:pt x="6876" y="3338"/>
                  </a:lnTo>
                  <a:lnTo>
                    <a:pt x="6888" y="3345"/>
                  </a:lnTo>
                  <a:lnTo>
                    <a:pt x="6903" y="3351"/>
                  </a:lnTo>
                  <a:lnTo>
                    <a:pt x="6917" y="3356"/>
                  </a:lnTo>
                  <a:lnTo>
                    <a:pt x="6935" y="3358"/>
                  </a:lnTo>
                  <a:lnTo>
                    <a:pt x="6952" y="3360"/>
                  </a:lnTo>
                  <a:lnTo>
                    <a:pt x="6973" y="3361"/>
                  </a:lnTo>
                  <a:lnTo>
                    <a:pt x="6994" y="3360"/>
                  </a:lnTo>
                  <a:lnTo>
                    <a:pt x="7014" y="3358"/>
                  </a:lnTo>
                  <a:lnTo>
                    <a:pt x="7033" y="3355"/>
                  </a:lnTo>
                  <a:lnTo>
                    <a:pt x="7051" y="3350"/>
                  </a:lnTo>
                  <a:lnTo>
                    <a:pt x="7051" y="3141"/>
                  </a:lnTo>
                  <a:lnTo>
                    <a:pt x="7144" y="3141"/>
                  </a:lnTo>
                  <a:lnTo>
                    <a:pt x="7144" y="3426"/>
                  </a:lnTo>
                  <a:close/>
                  <a:moveTo>
                    <a:pt x="618" y="550"/>
                  </a:moveTo>
                  <a:lnTo>
                    <a:pt x="673" y="546"/>
                  </a:lnTo>
                  <a:lnTo>
                    <a:pt x="727" y="542"/>
                  </a:lnTo>
                  <a:lnTo>
                    <a:pt x="781" y="539"/>
                  </a:lnTo>
                  <a:lnTo>
                    <a:pt x="834" y="535"/>
                  </a:lnTo>
                  <a:lnTo>
                    <a:pt x="887" y="532"/>
                  </a:lnTo>
                  <a:lnTo>
                    <a:pt x="940" y="527"/>
                  </a:lnTo>
                  <a:lnTo>
                    <a:pt x="993" y="524"/>
                  </a:lnTo>
                  <a:lnTo>
                    <a:pt x="1046" y="521"/>
                  </a:lnTo>
                  <a:lnTo>
                    <a:pt x="1099" y="518"/>
                  </a:lnTo>
                  <a:lnTo>
                    <a:pt x="1152" y="516"/>
                  </a:lnTo>
                  <a:lnTo>
                    <a:pt x="1205" y="514"/>
                  </a:lnTo>
                  <a:lnTo>
                    <a:pt x="1259" y="512"/>
                  </a:lnTo>
                  <a:lnTo>
                    <a:pt x="1314" y="511"/>
                  </a:lnTo>
                  <a:lnTo>
                    <a:pt x="1370" y="510"/>
                  </a:lnTo>
                  <a:lnTo>
                    <a:pt x="1425" y="510"/>
                  </a:lnTo>
                  <a:lnTo>
                    <a:pt x="1481" y="511"/>
                  </a:lnTo>
                  <a:lnTo>
                    <a:pt x="1535" y="511"/>
                  </a:lnTo>
                  <a:lnTo>
                    <a:pt x="1589" y="513"/>
                  </a:lnTo>
                  <a:lnTo>
                    <a:pt x="1643" y="514"/>
                  </a:lnTo>
                  <a:lnTo>
                    <a:pt x="1696" y="516"/>
                  </a:lnTo>
                  <a:lnTo>
                    <a:pt x="1750" y="518"/>
                  </a:lnTo>
                  <a:lnTo>
                    <a:pt x="1803" y="520"/>
                  </a:lnTo>
                  <a:lnTo>
                    <a:pt x="1857" y="523"/>
                  </a:lnTo>
                  <a:lnTo>
                    <a:pt x="1911" y="526"/>
                  </a:lnTo>
                  <a:lnTo>
                    <a:pt x="1968" y="528"/>
                  </a:lnTo>
                  <a:lnTo>
                    <a:pt x="2019" y="533"/>
                  </a:lnTo>
                  <a:lnTo>
                    <a:pt x="2043" y="535"/>
                  </a:lnTo>
                  <a:lnTo>
                    <a:pt x="2066" y="539"/>
                  </a:lnTo>
                  <a:lnTo>
                    <a:pt x="2087" y="543"/>
                  </a:lnTo>
                  <a:lnTo>
                    <a:pt x="2105" y="549"/>
                  </a:lnTo>
                  <a:lnTo>
                    <a:pt x="2115" y="553"/>
                  </a:lnTo>
                  <a:lnTo>
                    <a:pt x="2123" y="558"/>
                  </a:lnTo>
                  <a:lnTo>
                    <a:pt x="2131" y="562"/>
                  </a:lnTo>
                  <a:lnTo>
                    <a:pt x="2138" y="567"/>
                  </a:lnTo>
                  <a:lnTo>
                    <a:pt x="2146" y="572"/>
                  </a:lnTo>
                  <a:lnTo>
                    <a:pt x="2153" y="578"/>
                  </a:lnTo>
                  <a:lnTo>
                    <a:pt x="2159" y="586"/>
                  </a:lnTo>
                  <a:lnTo>
                    <a:pt x="2165" y="593"/>
                  </a:lnTo>
                  <a:lnTo>
                    <a:pt x="2171" y="600"/>
                  </a:lnTo>
                  <a:lnTo>
                    <a:pt x="2176" y="610"/>
                  </a:lnTo>
                  <a:lnTo>
                    <a:pt x="2180" y="619"/>
                  </a:lnTo>
                  <a:lnTo>
                    <a:pt x="2184" y="629"/>
                  </a:lnTo>
                  <a:lnTo>
                    <a:pt x="2187" y="640"/>
                  </a:lnTo>
                  <a:lnTo>
                    <a:pt x="2190" y="652"/>
                  </a:lnTo>
                  <a:lnTo>
                    <a:pt x="2193" y="665"/>
                  </a:lnTo>
                  <a:lnTo>
                    <a:pt x="2195" y="678"/>
                  </a:lnTo>
                  <a:lnTo>
                    <a:pt x="2199" y="725"/>
                  </a:lnTo>
                  <a:lnTo>
                    <a:pt x="2201" y="795"/>
                  </a:lnTo>
                  <a:lnTo>
                    <a:pt x="2204" y="884"/>
                  </a:lnTo>
                  <a:lnTo>
                    <a:pt x="2205" y="989"/>
                  </a:lnTo>
                  <a:lnTo>
                    <a:pt x="2206" y="1108"/>
                  </a:lnTo>
                  <a:lnTo>
                    <a:pt x="2207" y="1235"/>
                  </a:lnTo>
                  <a:lnTo>
                    <a:pt x="2207" y="1369"/>
                  </a:lnTo>
                  <a:lnTo>
                    <a:pt x="2207" y="1507"/>
                  </a:lnTo>
                  <a:lnTo>
                    <a:pt x="2206" y="1645"/>
                  </a:lnTo>
                  <a:lnTo>
                    <a:pt x="2206" y="1780"/>
                  </a:lnTo>
                  <a:lnTo>
                    <a:pt x="2205" y="1908"/>
                  </a:lnTo>
                  <a:lnTo>
                    <a:pt x="2204" y="2027"/>
                  </a:lnTo>
                  <a:lnTo>
                    <a:pt x="2203" y="2132"/>
                  </a:lnTo>
                  <a:lnTo>
                    <a:pt x="2202" y="2222"/>
                  </a:lnTo>
                  <a:lnTo>
                    <a:pt x="2201" y="2293"/>
                  </a:lnTo>
                  <a:lnTo>
                    <a:pt x="2201" y="2342"/>
                  </a:lnTo>
                  <a:lnTo>
                    <a:pt x="2823" y="2342"/>
                  </a:lnTo>
                  <a:lnTo>
                    <a:pt x="2823" y="2264"/>
                  </a:lnTo>
                  <a:lnTo>
                    <a:pt x="2824" y="2169"/>
                  </a:lnTo>
                  <a:lnTo>
                    <a:pt x="2824" y="2060"/>
                  </a:lnTo>
                  <a:lnTo>
                    <a:pt x="2825" y="1938"/>
                  </a:lnTo>
                  <a:lnTo>
                    <a:pt x="2826" y="1808"/>
                  </a:lnTo>
                  <a:lnTo>
                    <a:pt x="2827" y="1671"/>
                  </a:lnTo>
                  <a:lnTo>
                    <a:pt x="2827" y="1529"/>
                  </a:lnTo>
                  <a:lnTo>
                    <a:pt x="2827" y="1385"/>
                  </a:lnTo>
                  <a:lnTo>
                    <a:pt x="2827" y="1241"/>
                  </a:lnTo>
                  <a:lnTo>
                    <a:pt x="2827" y="1101"/>
                  </a:lnTo>
                  <a:lnTo>
                    <a:pt x="2825" y="965"/>
                  </a:lnTo>
                  <a:lnTo>
                    <a:pt x="2824" y="839"/>
                  </a:lnTo>
                  <a:lnTo>
                    <a:pt x="2821" y="722"/>
                  </a:lnTo>
                  <a:lnTo>
                    <a:pt x="2817" y="618"/>
                  </a:lnTo>
                  <a:lnTo>
                    <a:pt x="2815" y="572"/>
                  </a:lnTo>
                  <a:lnTo>
                    <a:pt x="2813" y="530"/>
                  </a:lnTo>
                  <a:lnTo>
                    <a:pt x="2810" y="493"/>
                  </a:lnTo>
                  <a:lnTo>
                    <a:pt x="2807" y="460"/>
                  </a:lnTo>
                  <a:lnTo>
                    <a:pt x="2805" y="442"/>
                  </a:lnTo>
                  <a:lnTo>
                    <a:pt x="2802" y="425"/>
                  </a:lnTo>
                  <a:lnTo>
                    <a:pt x="2799" y="409"/>
                  </a:lnTo>
                  <a:lnTo>
                    <a:pt x="2795" y="392"/>
                  </a:lnTo>
                  <a:lnTo>
                    <a:pt x="2791" y="375"/>
                  </a:lnTo>
                  <a:lnTo>
                    <a:pt x="2787" y="360"/>
                  </a:lnTo>
                  <a:lnTo>
                    <a:pt x="2782" y="344"/>
                  </a:lnTo>
                  <a:lnTo>
                    <a:pt x="2776" y="329"/>
                  </a:lnTo>
                  <a:lnTo>
                    <a:pt x="2770" y="314"/>
                  </a:lnTo>
                  <a:lnTo>
                    <a:pt x="2764" y="299"/>
                  </a:lnTo>
                  <a:lnTo>
                    <a:pt x="2757" y="286"/>
                  </a:lnTo>
                  <a:lnTo>
                    <a:pt x="2749" y="272"/>
                  </a:lnTo>
                  <a:lnTo>
                    <a:pt x="2742" y="258"/>
                  </a:lnTo>
                  <a:lnTo>
                    <a:pt x="2734" y="246"/>
                  </a:lnTo>
                  <a:lnTo>
                    <a:pt x="2726" y="233"/>
                  </a:lnTo>
                  <a:lnTo>
                    <a:pt x="2716" y="221"/>
                  </a:lnTo>
                  <a:lnTo>
                    <a:pt x="2697" y="198"/>
                  </a:lnTo>
                  <a:lnTo>
                    <a:pt x="2678" y="176"/>
                  </a:lnTo>
                  <a:lnTo>
                    <a:pt x="2656" y="156"/>
                  </a:lnTo>
                  <a:lnTo>
                    <a:pt x="2634" y="138"/>
                  </a:lnTo>
                  <a:lnTo>
                    <a:pt x="2610" y="121"/>
                  </a:lnTo>
                  <a:lnTo>
                    <a:pt x="2585" y="106"/>
                  </a:lnTo>
                  <a:lnTo>
                    <a:pt x="2559" y="93"/>
                  </a:lnTo>
                  <a:lnTo>
                    <a:pt x="2533" y="81"/>
                  </a:lnTo>
                  <a:lnTo>
                    <a:pt x="2514" y="75"/>
                  </a:lnTo>
                  <a:lnTo>
                    <a:pt x="2491" y="69"/>
                  </a:lnTo>
                  <a:lnTo>
                    <a:pt x="2465" y="63"/>
                  </a:lnTo>
                  <a:lnTo>
                    <a:pt x="2435" y="57"/>
                  </a:lnTo>
                  <a:lnTo>
                    <a:pt x="2402" y="52"/>
                  </a:lnTo>
                  <a:lnTo>
                    <a:pt x="2368" y="47"/>
                  </a:lnTo>
                  <a:lnTo>
                    <a:pt x="2331" y="43"/>
                  </a:lnTo>
                  <a:lnTo>
                    <a:pt x="2291" y="39"/>
                  </a:lnTo>
                  <a:lnTo>
                    <a:pt x="2206" y="31"/>
                  </a:lnTo>
                  <a:lnTo>
                    <a:pt x="2116" y="25"/>
                  </a:lnTo>
                  <a:lnTo>
                    <a:pt x="2021" y="20"/>
                  </a:lnTo>
                  <a:lnTo>
                    <a:pt x="1923" y="16"/>
                  </a:lnTo>
                  <a:lnTo>
                    <a:pt x="1825" y="13"/>
                  </a:lnTo>
                  <a:lnTo>
                    <a:pt x="1727" y="10"/>
                  </a:lnTo>
                  <a:lnTo>
                    <a:pt x="1632" y="8"/>
                  </a:lnTo>
                  <a:lnTo>
                    <a:pt x="1543" y="7"/>
                  </a:lnTo>
                  <a:lnTo>
                    <a:pt x="1459" y="7"/>
                  </a:lnTo>
                  <a:lnTo>
                    <a:pt x="1383" y="7"/>
                  </a:lnTo>
                  <a:lnTo>
                    <a:pt x="1317" y="7"/>
                  </a:lnTo>
                  <a:lnTo>
                    <a:pt x="1263" y="7"/>
                  </a:lnTo>
                  <a:lnTo>
                    <a:pt x="1181" y="8"/>
                  </a:lnTo>
                  <a:lnTo>
                    <a:pt x="1100" y="10"/>
                  </a:lnTo>
                  <a:lnTo>
                    <a:pt x="1020" y="13"/>
                  </a:lnTo>
                  <a:lnTo>
                    <a:pt x="940" y="15"/>
                  </a:lnTo>
                  <a:lnTo>
                    <a:pt x="861" y="19"/>
                  </a:lnTo>
                  <a:lnTo>
                    <a:pt x="782" y="22"/>
                  </a:lnTo>
                  <a:lnTo>
                    <a:pt x="705" y="27"/>
                  </a:lnTo>
                  <a:lnTo>
                    <a:pt x="626" y="31"/>
                  </a:lnTo>
                  <a:lnTo>
                    <a:pt x="548" y="38"/>
                  </a:lnTo>
                  <a:lnTo>
                    <a:pt x="470" y="43"/>
                  </a:lnTo>
                  <a:lnTo>
                    <a:pt x="392" y="50"/>
                  </a:lnTo>
                  <a:lnTo>
                    <a:pt x="314" y="56"/>
                  </a:lnTo>
                  <a:lnTo>
                    <a:pt x="236" y="64"/>
                  </a:lnTo>
                  <a:lnTo>
                    <a:pt x="157" y="71"/>
                  </a:lnTo>
                  <a:lnTo>
                    <a:pt x="79" y="79"/>
                  </a:lnTo>
                  <a:lnTo>
                    <a:pt x="0" y="88"/>
                  </a:lnTo>
                  <a:lnTo>
                    <a:pt x="0" y="2342"/>
                  </a:lnTo>
                  <a:lnTo>
                    <a:pt x="385" y="2340"/>
                  </a:lnTo>
                  <a:lnTo>
                    <a:pt x="389" y="2340"/>
                  </a:lnTo>
                  <a:lnTo>
                    <a:pt x="401" y="2340"/>
                  </a:lnTo>
                  <a:lnTo>
                    <a:pt x="420" y="2338"/>
                  </a:lnTo>
                  <a:lnTo>
                    <a:pt x="444" y="2333"/>
                  </a:lnTo>
                  <a:lnTo>
                    <a:pt x="457" y="2330"/>
                  </a:lnTo>
                  <a:lnTo>
                    <a:pt x="471" y="2326"/>
                  </a:lnTo>
                  <a:lnTo>
                    <a:pt x="485" y="2320"/>
                  </a:lnTo>
                  <a:lnTo>
                    <a:pt x="500" y="2314"/>
                  </a:lnTo>
                  <a:lnTo>
                    <a:pt x="514" y="2304"/>
                  </a:lnTo>
                  <a:lnTo>
                    <a:pt x="529" y="2295"/>
                  </a:lnTo>
                  <a:lnTo>
                    <a:pt x="544" y="2282"/>
                  </a:lnTo>
                  <a:lnTo>
                    <a:pt x="557" y="2269"/>
                  </a:lnTo>
                  <a:lnTo>
                    <a:pt x="568" y="2256"/>
                  </a:lnTo>
                  <a:lnTo>
                    <a:pt x="578" y="2243"/>
                  </a:lnTo>
                  <a:lnTo>
                    <a:pt x="586" y="2230"/>
                  </a:lnTo>
                  <a:lnTo>
                    <a:pt x="593" y="2218"/>
                  </a:lnTo>
                  <a:lnTo>
                    <a:pt x="600" y="2205"/>
                  </a:lnTo>
                  <a:lnTo>
                    <a:pt x="605" y="2193"/>
                  </a:lnTo>
                  <a:lnTo>
                    <a:pt x="609" y="2181"/>
                  </a:lnTo>
                  <a:lnTo>
                    <a:pt x="612" y="2170"/>
                  </a:lnTo>
                  <a:lnTo>
                    <a:pt x="616" y="2150"/>
                  </a:lnTo>
                  <a:lnTo>
                    <a:pt x="618" y="2134"/>
                  </a:lnTo>
                  <a:lnTo>
                    <a:pt x="618" y="2125"/>
                  </a:lnTo>
                  <a:lnTo>
                    <a:pt x="618" y="2121"/>
                  </a:lnTo>
                  <a:lnTo>
                    <a:pt x="618" y="550"/>
                  </a:lnTo>
                  <a:close/>
                  <a:moveTo>
                    <a:pt x="9742" y="3"/>
                  </a:moveTo>
                  <a:lnTo>
                    <a:pt x="9263" y="1663"/>
                  </a:lnTo>
                  <a:lnTo>
                    <a:pt x="9207" y="1660"/>
                  </a:lnTo>
                  <a:lnTo>
                    <a:pt x="8713" y="147"/>
                  </a:lnTo>
                  <a:lnTo>
                    <a:pt x="8706" y="131"/>
                  </a:lnTo>
                  <a:lnTo>
                    <a:pt x="8699" y="117"/>
                  </a:lnTo>
                  <a:lnTo>
                    <a:pt x="8692" y="102"/>
                  </a:lnTo>
                  <a:lnTo>
                    <a:pt x="8682" y="89"/>
                  </a:lnTo>
                  <a:lnTo>
                    <a:pt x="8672" y="76"/>
                  </a:lnTo>
                  <a:lnTo>
                    <a:pt x="8661" y="65"/>
                  </a:lnTo>
                  <a:lnTo>
                    <a:pt x="8649" y="53"/>
                  </a:lnTo>
                  <a:lnTo>
                    <a:pt x="8636" y="44"/>
                  </a:lnTo>
                  <a:lnTo>
                    <a:pt x="8622" y="34"/>
                  </a:lnTo>
                  <a:lnTo>
                    <a:pt x="8608" y="26"/>
                  </a:lnTo>
                  <a:lnTo>
                    <a:pt x="8593" y="20"/>
                  </a:lnTo>
                  <a:lnTo>
                    <a:pt x="8578" y="14"/>
                  </a:lnTo>
                  <a:lnTo>
                    <a:pt x="8561" y="9"/>
                  </a:lnTo>
                  <a:lnTo>
                    <a:pt x="8544" y="6"/>
                  </a:lnTo>
                  <a:lnTo>
                    <a:pt x="8528" y="4"/>
                  </a:lnTo>
                  <a:lnTo>
                    <a:pt x="8510" y="3"/>
                  </a:lnTo>
                  <a:lnTo>
                    <a:pt x="8469" y="3"/>
                  </a:lnTo>
                  <a:lnTo>
                    <a:pt x="8394" y="3"/>
                  </a:lnTo>
                  <a:lnTo>
                    <a:pt x="8354" y="3"/>
                  </a:lnTo>
                  <a:lnTo>
                    <a:pt x="8277" y="3"/>
                  </a:lnTo>
                  <a:lnTo>
                    <a:pt x="8238" y="3"/>
                  </a:lnTo>
                  <a:lnTo>
                    <a:pt x="8220" y="4"/>
                  </a:lnTo>
                  <a:lnTo>
                    <a:pt x="8203" y="6"/>
                  </a:lnTo>
                  <a:lnTo>
                    <a:pt x="8187" y="9"/>
                  </a:lnTo>
                  <a:lnTo>
                    <a:pt x="8170" y="14"/>
                  </a:lnTo>
                  <a:lnTo>
                    <a:pt x="8155" y="20"/>
                  </a:lnTo>
                  <a:lnTo>
                    <a:pt x="8140" y="26"/>
                  </a:lnTo>
                  <a:lnTo>
                    <a:pt x="8126" y="34"/>
                  </a:lnTo>
                  <a:lnTo>
                    <a:pt x="8111" y="44"/>
                  </a:lnTo>
                  <a:lnTo>
                    <a:pt x="8099" y="53"/>
                  </a:lnTo>
                  <a:lnTo>
                    <a:pt x="8086" y="65"/>
                  </a:lnTo>
                  <a:lnTo>
                    <a:pt x="8076" y="76"/>
                  </a:lnTo>
                  <a:lnTo>
                    <a:pt x="8065" y="89"/>
                  </a:lnTo>
                  <a:lnTo>
                    <a:pt x="8056" y="102"/>
                  </a:lnTo>
                  <a:lnTo>
                    <a:pt x="8048" y="117"/>
                  </a:lnTo>
                  <a:lnTo>
                    <a:pt x="8040" y="131"/>
                  </a:lnTo>
                  <a:lnTo>
                    <a:pt x="8035" y="147"/>
                  </a:lnTo>
                  <a:lnTo>
                    <a:pt x="7538" y="1660"/>
                  </a:lnTo>
                  <a:lnTo>
                    <a:pt x="7482" y="1663"/>
                  </a:lnTo>
                  <a:lnTo>
                    <a:pt x="7004" y="3"/>
                  </a:lnTo>
                  <a:lnTo>
                    <a:pt x="6347" y="3"/>
                  </a:lnTo>
                  <a:lnTo>
                    <a:pt x="7046" y="2201"/>
                  </a:lnTo>
                  <a:lnTo>
                    <a:pt x="7052" y="2217"/>
                  </a:lnTo>
                  <a:lnTo>
                    <a:pt x="7061" y="2231"/>
                  </a:lnTo>
                  <a:lnTo>
                    <a:pt x="7070" y="2245"/>
                  </a:lnTo>
                  <a:lnTo>
                    <a:pt x="7080" y="2258"/>
                  </a:lnTo>
                  <a:lnTo>
                    <a:pt x="7092" y="2271"/>
                  </a:lnTo>
                  <a:lnTo>
                    <a:pt x="7103" y="2282"/>
                  </a:lnTo>
                  <a:lnTo>
                    <a:pt x="7117" y="2293"/>
                  </a:lnTo>
                  <a:lnTo>
                    <a:pt x="7131" y="2303"/>
                  </a:lnTo>
                  <a:lnTo>
                    <a:pt x="7146" y="2312"/>
                  </a:lnTo>
                  <a:lnTo>
                    <a:pt x="7162" y="2320"/>
                  </a:lnTo>
                  <a:lnTo>
                    <a:pt x="7179" y="2327"/>
                  </a:lnTo>
                  <a:lnTo>
                    <a:pt x="7196" y="2332"/>
                  </a:lnTo>
                  <a:lnTo>
                    <a:pt x="7213" y="2338"/>
                  </a:lnTo>
                  <a:lnTo>
                    <a:pt x="7232" y="2341"/>
                  </a:lnTo>
                  <a:lnTo>
                    <a:pt x="7251" y="2343"/>
                  </a:lnTo>
                  <a:lnTo>
                    <a:pt x="7270" y="2343"/>
                  </a:lnTo>
                  <a:lnTo>
                    <a:pt x="7685" y="2343"/>
                  </a:lnTo>
                  <a:lnTo>
                    <a:pt x="7705" y="2343"/>
                  </a:lnTo>
                  <a:lnTo>
                    <a:pt x="7723" y="2341"/>
                  </a:lnTo>
                  <a:lnTo>
                    <a:pt x="7742" y="2338"/>
                  </a:lnTo>
                  <a:lnTo>
                    <a:pt x="7760" y="2332"/>
                  </a:lnTo>
                  <a:lnTo>
                    <a:pt x="7777" y="2327"/>
                  </a:lnTo>
                  <a:lnTo>
                    <a:pt x="7794" y="2320"/>
                  </a:lnTo>
                  <a:lnTo>
                    <a:pt x="7811" y="2313"/>
                  </a:lnTo>
                  <a:lnTo>
                    <a:pt x="7825" y="2303"/>
                  </a:lnTo>
                  <a:lnTo>
                    <a:pt x="7840" y="2294"/>
                  </a:lnTo>
                  <a:lnTo>
                    <a:pt x="7853" y="2282"/>
                  </a:lnTo>
                  <a:lnTo>
                    <a:pt x="7866" y="2271"/>
                  </a:lnTo>
                  <a:lnTo>
                    <a:pt x="7877" y="2258"/>
                  </a:lnTo>
                  <a:lnTo>
                    <a:pt x="7887" y="2245"/>
                  </a:lnTo>
                  <a:lnTo>
                    <a:pt x="7896" y="2231"/>
                  </a:lnTo>
                  <a:lnTo>
                    <a:pt x="7903" y="2217"/>
                  </a:lnTo>
                  <a:lnTo>
                    <a:pt x="7910" y="2201"/>
                  </a:lnTo>
                  <a:lnTo>
                    <a:pt x="8366" y="711"/>
                  </a:lnTo>
                  <a:lnTo>
                    <a:pt x="8382" y="711"/>
                  </a:lnTo>
                  <a:lnTo>
                    <a:pt x="8836" y="2201"/>
                  </a:lnTo>
                  <a:lnTo>
                    <a:pt x="8843" y="2217"/>
                  </a:lnTo>
                  <a:lnTo>
                    <a:pt x="8850" y="2231"/>
                  </a:lnTo>
                  <a:lnTo>
                    <a:pt x="8859" y="2245"/>
                  </a:lnTo>
                  <a:lnTo>
                    <a:pt x="8870" y="2258"/>
                  </a:lnTo>
                  <a:lnTo>
                    <a:pt x="8881" y="2271"/>
                  </a:lnTo>
                  <a:lnTo>
                    <a:pt x="8892" y="2282"/>
                  </a:lnTo>
                  <a:lnTo>
                    <a:pt x="8906" y="2294"/>
                  </a:lnTo>
                  <a:lnTo>
                    <a:pt x="8920" y="2303"/>
                  </a:lnTo>
                  <a:lnTo>
                    <a:pt x="8936" y="2313"/>
                  </a:lnTo>
                  <a:lnTo>
                    <a:pt x="8952" y="2320"/>
                  </a:lnTo>
                  <a:lnTo>
                    <a:pt x="8968" y="2327"/>
                  </a:lnTo>
                  <a:lnTo>
                    <a:pt x="8986" y="2332"/>
                  </a:lnTo>
                  <a:lnTo>
                    <a:pt x="9004" y="2338"/>
                  </a:lnTo>
                  <a:lnTo>
                    <a:pt x="9022" y="2341"/>
                  </a:lnTo>
                  <a:lnTo>
                    <a:pt x="9041" y="2343"/>
                  </a:lnTo>
                  <a:lnTo>
                    <a:pt x="9061" y="2343"/>
                  </a:lnTo>
                  <a:lnTo>
                    <a:pt x="9476" y="2343"/>
                  </a:lnTo>
                  <a:lnTo>
                    <a:pt x="9496" y="2343"/>
                  </a:lnTo>
                  <a:lnTo>
                    <a:pt x="9515" y="2341"/>
                  </a:lnTo>
                  <a:lnTo>
                    <a:pt x="9532" y="2338"/>
                  </a:lnTo>
                  <a:lnTo>
                    <a:pt x="9550" y="2332"/>
                  </a:lnTo>
                  <a:lnTo>
                    <a:pt x="9568" y="2327"/>
                  </a:lnTo>
                  <a:lnTo>
                    <a:pt x="9584" y="2320"/>
                  </a:lnTo>
                  <a:lnTo>
                    <a:pt x="9600" y="2312"/>
                  </a:lnTo>
                  <a:lnTo>
                    <a:pt x="9615" y="2303"/>
                  </a:lnTo>
                  <a:lnTo>
                    <a:pt x="9629" y="2293"/>
                  </a:lnTo>
                  <a:lnTo>
                    <a:pt x="9643" y="2282"/>
                  </a:lnTo>
                  <a:lnTo>
                    <a:pt x="9654" y="2271"/>
                  </a:lnTo>
                  <a:lnTo>
                    <a:pt x="9665" y="2258"/>
                  </a:lnTo>
                  <a:lnTo>
                    <a:pt x="9676" y="2245"/>
                  </a:lnTo>
                  <a:lnTo>
                    <a:pt x="9685" y="2231"/>
                  </a:lnTo>
                  <a:lnTo>
                    <a:pt x="9692" y="2217"/>
                  </a:lnTo>
                  <a:lnTo>
                    <a:pt x="9700" y="2201"/>
                  </a:lnTo>
                  <a:lnTo>
                    <a:pt x="10401" y="3"/>
                  </a:lnTo>
                  <a:lnTo>
                    <a:pt x="9742" y="3"/>
                  </a:lnTo>
                  <a:close/>
                  <a:moveTo>
                    <a:pt x="5437" y="841"/>
                  </a:moveTo>
                  <a:lnTo>
                    <a:pt x="5436" y="861"/>
                  </a:lnTo>
                  <a:lnTo>
                    <a:pt x="5435" y="881"/>
                  </a:lnTo>
                  <a:lnTo>
                    <a:pt x="5433" y="898"/>
                  </a:lnTo>
                  <a:lnTo>
                    <a:pt x="5431" y="916"/>
                  </a:lnTo>
                  <a:lnTo>
                    <a:pt x="5429" y="930"/>
                  </a:lnTo>
                  <a:lnTo>
                    <a:pt x="5427" y="942"/>
                  </a:lnTo>
                  <a:lnTo>
                    <a:pt x="5423" y="954"/>
                  </a:lnTo>
                  <a:lnTo>
                    <a:pt x="5419" y="964"/>
                  </a:lnTo>
                  <a:lnTo>
                    <a:pt x="5414" y="974"/>
                  </a:lnTo>
                  <a:lnTo>
                    <a:pt x="5407" y="983"/>
                  </a:lnTo>
                  <a:lnTo>
                    <a:pt x="5400" y="991"/>
                  </a:lnTo>
                  <a:lnTo>
                    <a:pt x="5393" y="999"/>
                  </a:lnTo>
                  <a:lnTo>
                    <a:pt x="5383" y="1006"/>
                  </a:lnTo>
                  <a:lnTo>
                    <a:pt x="5373" y="1012"/>
                  </a:lnTo>
                  <a:lnTo>
                    <a:pt x="5363" y="1017"/>
                  </a:lnTo>
                  <a:lnTo>
                    <a:pt x="5350" y="1021"/>
                  </a:lnTo>
                  <a:lnTo>
                    <a:pt x="5336" y="1026"/>
                  </a:lnTo>
                  <a:lnTo>
                    <a:pt x="5321" y="1029"/>
                  </a:lnTo>
                  <a:lnTo>
                    <a:pt x="5306" y="1031"/>
                  </a:lnTo>
                  <a:lnTo>
                    <a:pt x="5288" y="1032"/>
                  </a:lnTo>
                  <a:lnTo>
                    <a:pt x="5258" y="1035"/>
                  </a:lnTo>
                  <a:lnTo>
                    <a:pt x="5226" y="1037"/>
                  </a:lnTo>
                  <a:lnTo>
                    <a:pt x="5191" y="1039"/>
                  </a:lnTo>
                  <a:lnTo>
                    <a:pt x="5155" y="1040"/>
                  </a:lnTo>
                  <a:lnTo>
                    <a:pt x="5135" y="1041"/>
                  </a:lnTo>
                  <a:lnTo>
                    <a:pt x="5115" y="1041"/>
                  </a:lnTo>
                  <a:lnTo>
                    <a:pt x="5097" y="1042"/>
                  </a:lnTo>
                  <a:lnTo>
                    <a:pt x="5077" y="1043"/>
                  </a:lnTo>
                  <a:lnTo>
                    <a:pt x="5057" y="1043"/>
                  </a:lnTo>
                  <a:lnTo>
                    <a:pt x="5036" y="1044"/>
                  </a:lnTo>
                  <a:lnTo>
                    <a:pt x="5016" y="1044"/>
                  </a:lnTo>
                  <a:lnTo>
                    <a:pt x="4995" y="1045"/>
                  </a:lnTo>
                  <a:lnTo>
                    <a:pt x="4975" y="1045"/>
                  </a:lnTo>
                  <a:lnTo>
                    <a:pt x="4954" y="1046"/>
                  </a:lnTo>
                  <a:lnTo>
                    <a:pt x="4934" y="1046"/>
                  </a:lnTo>
                  <a:lnTo>
                    <a:pt x="4914" y="1046"/>
                  </a:lnTo>
                  <a:lnTo>
                    <a:pt x="4894" y="1046"/>
                  </a:lnTo>
                  <a:lnTo>
                    <a:pt x="4874" y="1047"/>
                  </a:lnTo>
                  <a:lnTo>
                    <a:pt x="4855" y="1047"/>
                  </a:lnTo>
                  <a:lnTo>
                    <a:pt x="4835" y="1047"/>
                  </a:lnTo>
                  <a:lnTo>
                    <a:pt x="4796" y="1047"/>
                  </a:lnTo>
                  <a:lnTo>
                    <a:pt x="4761" y="1048"/>
                  </a:lnTo>
                  <a:lnTo>
                    <a:pt x="4728" y="1048"/>
                  </a:lnTo>
                  <a:lnTo>
                    <a:pt x="4697" y="1048"/>
                  </a:lnTo>
                  <a:lnTo>
                    <a:pt x="4671" y="1048"/>
                  </a:lnTo>
                  <a:lnTo>
                    <a:pt x="4643" y="1047"/>
                  </a:lnTo>
                  <a:lnTo>
                    <a:pt x="4612" y="1047"/>
                  </a:lnTo>
                  <a:lnTo>
                    <a:pt x="4579" y="1047"/>
                  </a:lnTo>
                  <a:lnTo>
                    <a:pt x="4544" y="1046"/>
                  </a:lnTo>
                  <a:lnTo>
                    <a:pt x="4508" y="1045"/>
                  </a:lnTo>
                  <a:lnTo>
                    <a:pt x="4469" y="1044"/>
                  </a:lnTo>
                  <a:lnTo>
                    <a:pt x="4430" y="1043"/>
                  </a:lnTo>
                  <a:lnTo>
                    <a:pt x="4410" y="1043"/>
                  </a:lnTo>
                  <a:lnTo>
                    <a:pt x="4390" y="1042"/>
                  </a:lnTo>
                  <a:lnTo>
                    <a:pt x="4370" y="1042"/>
                  </a:lnTo>
                  <a:lnTo>
                    <a:pt x="4350" y="1041"/>
                  </a:lnTo>
                  <a:lnTo>
                    <a:pt x="4330" y="1041"/>
                  </a:lnTo>
                  <a:lnTo>
                    <a:pt x="4310" y="1040"/>
                  </a:lnTo>
                  <a:lnTo>
                    <a:pt x="4289" y="1039"/>
                  </a:lnTo>
                  <a:lnTo>
                    <a:pt x="4270" y="1039"/>
                  </a:lnTo>
                  <a:lnTo>
                    <a:pt x="4229" y="1037"/>
                  </a:lnTo>
                  <a:lnTo>
                    <a:pt x="4191" y="1036"/>
                  </a:lnTo>
                  <a:lnTo>
                    <a:pt x="4153" y="1034"/>
                  </a:lnTo>
                  <a:lnTo>
                    <a:pt x="4117" y="1032"/>
                  </a:lnTo>
                  <a:lnTo>
                    <a:pt x="4104" y="1032"/>
                  </a:lnTo>
                  <a:lnTo>
                    <a:pt x="4090" y="1031"/>
                  </a:lnTo>
                  <a:lnTo>
                    <a:pt x="4075" y="1030"/>
                  </a:lnTo>
                  <a:lnTo>
                    <a:pt x="4059" y="1029"/>
                  </a:lnTo>
                  <a:lnTo>
                    <a:pt x="4043" y="1028"/>
                  </a:lnTo>
                  <a:lnTo>
                    <a:pt x="4027" y="1027"/>
                  </a:lnTo>
                  <a:lnTo>
                    <a:pt x="4013" y="1026"/>
                  </a:lnTo>
                  <a:lnTo>
                    <a:pt x="3998" y="1024"/>
                  </a:lnTo>
                  <a:lnTo>
                    <a:pt x="3985" y="1023"/>
                  </a:lnTo>
                  <a:lnTo>
                    <a:pt x="3972" y="1023"/>
                  </a:lnTo>
                  <a:lnTo>
                    <a:pt x="3963" y="1023"/>
                  </a:lnTo>
                  <a:lnTo>
                    <a:pt x="3954" y="1022"/>
                  </a:lnTo>
                  <a:lnTo>
                    <a:pt x="3954" y="956"/>
                  </a:lnTo>
                  <a:lnTo>
                    <a:pt x="3954" y="904"/>
                  </a:lnTo>
                  <a:lnTo>
                    <a:pt x="3954" y="873"/>
                  </a:lnTo>
                  <a:lnTo>
                    <a:pt x="3954" y="844"/>
                  </a:lnTo>
                  <a:lnTo>
                    <a:pt x="3955" y="814"/>
                  </a:lnTo>
                  <a:lnTo>
                    <a:pt x="3955" y="786"/>
                  </a:lnTo>
                  <a:lnTo>
                    <a:pt x="3956" y="758"/>
                  </a:lnTo>
                  <a:lnTo>
                    <a:pt x="3957" y="730"/>
                  </a:lnTo>
                  <a:lnTo>
                    <a:pt x="3959" y="701"/>
                  </a:lnTo>
                  <a:lnTo>
                    <a:pt x="3961" y="674"/>
                  </a:lnTo>
                  <a:lnTo>
                    <a:pt x="3962" y="659"/>
                  </a:lnTo>
                  <a:lnTo>
                    <a:pt x="3965" y="644"/>
                  </a:lnTo>
                  <a:lnTo>
                    <a:pt x="3968" y="629"/>
                  </a:lnTo>
                  <a:lnTo>
                    <a:pt x="3972" y="617"/>
                  </a:lnTo>
                  <a:lnTo>
                    <a:pt x="3977" y="604"/>
                  </a:lnTo>
                  <a:lnTo>
                    <a:pt x="3983" y="592"/>
                  </a:lnTo>
                  <a:lnTo>
                    <a:pt x="3989" y="582"/>
                  </a:lnTo>
                  <a:lnTo>
                    <a:pt x="3996" y="571"/>
                  </a:lnTo>
                  <a:lnTo>
                    <a:pt x="4005" y="562"/>
                  </a:lnTo>
                  <a:lnTo>
                    <a:pt x="4014" y="553"/>
                  </a:lnTo>
                  <a:lnTo>
                    <a:pt x="4024" y="546"/>
                  </a:lnTo>
                  <a:lnTo>
                    <a:pt x="4036" y="540"/>
                  </a:lnTo>
                  <a:lnTo>
                    <a:pt x="4047" y="534"/>
                  </a:lnTo>
                  <a:lnTo>
                    <a:pt x="4061" y="529"/>
                  </a:lnTo>
                  <a:lnTo>
                    <a:pt x="4074" y="526"/>
                  </a:lnTo>
                  <a:lnTo>
                    <a:pt x="4089" y="524"/>
                  </a:lnTo>
                  <a:lnTo>
                    <a:pt x="4115" y="521"/>
                  </a:lnTo>
                  <a:lnTo>
                    <a:pt x="4144" y="518"/>
                  </a:lnTo>
                  <a:lnTo>
                    <a:pt x="4176" y="516"/>
                  </a:lnTo>
                  <a:lnTo>
                    <a:pt x="4210" y="513"/>
                  </a:lnTo>
                  <a:lnTo>
                    <a:pt x="4229" y="512"/>
                  </a:lnTo>
                  <a:lnTo>
                    <a:pt x="4248" y="511"/>
                  </a:lnTo>
                  <a:lnTo>
                    <a:pt x="4266" y="510"/>
                  </a:lnTo>
                  <a:lnTo>
                    <a:pt x="4286" y="509"/>
                  </a:lnTo>
                  <a:lnTo>
                    <a:pt x="4306" y="508"/>
                  </a:lnTo>
                  <a:lnTo>
                    <a:pt x="4327" y="507"/>
                  </a:lnTo>
                  <a:lnTo>
                    <a:pt x="4348" y="505"/>
                  </a:lnTo>
                  <a:lnTo>
                    <a:pt x="4368" y="504"/>
                  </a:lnTo>
                  <a:lnTo>
                    <a:pt x="4389" y="503"/>
                  </a:lnTo>
                  <a:lnTo>
                    <a:pt x="4410" y="502"/>
                  </a:lnTo>
                  <a:lnTo>
                    <a:pt x="4432" y="501"/>
                  </a:lnTo>
                  <a:lnTo>
                    <a:pt x="4452" y="500"/>
                  </a:lnTo>
                  <a:lnTo>
                    <a:pt x="4474" y="500"/>
                  </a:lnTo>
                  <a:lnTo>
                    <a:pt x="4495" y="499"/>
                  </a:lnTo>
                  <a:lnTo>
                    <a:pt x="4516" y="498"/>
                  </a:lnTo>
                  <a:lnTo>
                    <a:pt x="4538" y="498"/>
                  </a:lnTo>
                  <a:lnTo>
                    <a:pt x="4558" y="497"/>
                  </a:lnTo>
                  <a:lnTo>
                    <a:pt x="4579" y="497"/>
                  </a:lnTo>
                  <a:lnTo>
                    <a:pt x="4600" y="496"/>
                  </a:lnTo>
                  <a:lnTo>
                    <a:pt x="4620" y="496"/>
                  </a:lnTo>
                  <a:lnTo>
                    <a:pt x="4639" y="496"/>
                  </a:lnTo>
                  <a:lnTo>
                    <a:pt x="4658" y="496"/>
                  </a:lnTo>
                  <a:lnTo>
                    <a:pt x="4678" y="496"/>
                  </a:lnTo>
                  <a:lnTo>
                    <a:pt x="4697" y="496"/>
                  </a:lnTo>
                  <a:lnTo>
                    <a:pt x="4728" y="496"/>
                  </a:lnTo>
                  <a:lnTo>
                    <a:pt x="4761" y="496"/>
                  </a:lnTo>
                  <a:lnTo>
                    <a:pt x="4796" y="496"/>
                  </a:lnTo>
                  <a:lnTo>
                    <a:pt x="4835" y="496"/>
                  </a:lnTo>
                  <a:lnTo>
                    <a:pt x="4855" y="497"/>
                  </a:lnTo>
                  <a:lnTo>
                    <a:pt x="4874" y="497"/>
                  </a:lnTo>
                  <a:lnTo>
                    <a:pt x="4894" y="497"/>
                  </a:lnTo>
                  <a:lnTo>
                    <a:pt x="4914" y="497"/>
                  </a:lnTo>
                  <a:lnTo>
                    <a:pt x="4934" y="498"/>
                  </a:lnTo>
                  <a:lnTo>
                    <a:pt x="4954" y="498"/>
                  </a:lnTo>
                  <a:lnTo>
                    <a:pt x="4975" y="498"/>
                  </a:lnTo>
                  <a:lnTo>
                    <a:pt x="4995" y="499"/>
                  </a:lnTo>
                  <a:lnTo>
                    <a:pt x="5016" y="499"/>
                  </a:lnTo>
                  <a:lnTo>
                    <a:pt x="5036" y="499"/>
                  </a:lnTo>
                  <a:lnTo>
                    <a:pt x="5057" y="500"/>
                  </a:lnTo>
                  <a:lnTo>
                    <a:pt x="5077" y="501"/>
                  </a:lnTo>
                  <a:lnTo>
                    <a:pt x="5097" y="501"/>
                  </a:lnTo>
                  <a:lnTo>
                    <a:pt x="5115" y="502"/>
                  </a:lnTo>
                  <a:lnTo>
                    <a:pt x="5135" y="503"/>
                  </a:lnTo>
                  <a:lnTo>
                    <a:pt x="5155" y="503"/>
                  </a:lnTo>
                  <a:lnTo>
                    <a:pt x="5191" y="505"/>
                  </a:lnTo>
                  <a:lnTo>
                    <a:pt x="5226" y="508"/>
                  </a:lnTo>
                  <a:lnTo>
                    <a:pt x="5258" y="509"/>
                  </a:lnTo>
                  <a:lnTo>
                    <a:pt x="5288" y="512"/>
                  </a:lnTo>
                  <a:lnTo>
                    <a:pt x="5306" y="513"/>
                  </a:lnTo>
                  <a:lnTo>
                    <a:pt x="5321" y="515"/>
                  </a:lnTo>
                  <a:lnTo>
                    <a:pt x="5336" y="518"/>
                  </a:lnTo>
                  <a:lnTo>
                    <a:pt x="5350" y="521"/>
                  </a:lnTo>
                  <a:lnTo>
                    <a:pt x="5363" y="526"/>
                  </a:lnTo>
                  <a:lnTo>
                    <a:pt x="5373" y="532"/>
                  </a:lnTo>
                  <a:lnTo>
                    <a:pt x="5383" y="537"/>
                  </a:lnTo>
                  <a:lnTo>
                    <a:pt x="5393" y="543"/>
                  </a:lnTo>
                  <a:lnTo>
                    <a:pt x="5400" y="550"/>
                  </a:lnTo>
                  <a:lnTo>
                    <a:pt x="5407" y="559"/>
                  </a:lnTo>
                  <a:lnTo>
                    <a:pt x="5414" y="567"/>
                  </a:lnTo>
                  <a:lnTo>
                    <a:pt x="5419" y="577"/>
                  </a:lnTo>
                  <a:lnTo>
                    <a:pt x="5423" y="588"/>
                  </a:lnTo>
                  <a:lnTo>
                    <a:pt x="5427" y="599"/>
                  </a:lnTo>
                  <a:lnTo>
                    <a:pt x="5429" y="612"/>
                  </a:lnTo>
                  <a:lnTo>
                    <a:pt x="5431" y="624"/>
                  </a:lnTo>
                  <a:lnTo>
                    <a:pt x="5433" y="642"/>
                  </a:lnTo>
                  <a:lnTo>
                    <a:pt x="5435" y="659"/>
                  </a:lnTo>
                  <a:lnTo>
                    <a:pt x="5436" y="676"/>
                  </a:lnTo>
                  <a:lnTo>
                    <a:pt x="5437" y="695"/>
                  </a:lnTo>
                  <a:lnTo>
                    <a:pt x="5437" y="713"/>
                  </a:lnTo>
                  <a:lnTo>
                    <a:pt x="5437" y="732"/>
                  </a:lnTo>
                  <a:lnTo>
                    <a:pt x="5437" y="749"/>
                  </a:lnTo>
                  <a:lnTo>
                    <a:pt x="5437" y="766"/>
                  </a:lnTo>
                  <a:lnTo>
                    <a:pt x="5437" y="783"/>
                  </a:lnTo>
                  <a:lnTo>
                    <a:pt x="5437" y="801"/>
                  </a:lnTo>
                  <a:lnTo>
                    <a:pt x="5437" y="821"/>
                  </a:lnTo>
                  <a:lnTo>
                    <a:pt x="5437" y="841"/>
                  </a:lnTo>
                  <a:close/>
                  <a:moveTo>
                    <a:pt x="6010" y="604"/>
                  </a:moveTo>
                  <a:lnTo>
                    <a:pt x="6008" y="565"/>
                  </a:lnTo>
                  <a:lnTo>
                    <a:pt x="6004" y="525"/>
                  </a:lnTo>
                  <a:lnTo>
                    <a:pt x="6000" y="487"/>
                  </a:lnTo>
                  <a:lnTo>
                    <a:pt x="5994" y="449"/>
                  </a:lnTo>
                  <a:lnTo>
                    <a:pt x="5990" y="422"/>
                  </a:lnTo>
                  <a:lnTo>
                    <a:pt x="5985" y="396"/>
                  </a:lnTo>
                  <a:lnTo>
                    <a:pt x="5980" y="370"/>
                  </a:lnTo>
                  <a:lnTo>
                    <a:pt x="5973" y="345"/>
                  </a:lnTo>
                  <a:lnTo>
                    <a:pt x="5965" y="321"/>
                  </a:lnTo>
                  <a:lnTo>
                    <a:pt x="5957" y="298"/>
                  </a:lnTo>
                  <a:lnTo>
                    <a:pt x="5949" y="275"/>
                  </a:lnTo>
                  <a:lnTo>
                    <a:pt x="5938" y="253"/>
                  </a:lnTo>
                  <a:lnTo>
                    <a:pt x="5928" y="232"/>
                  </a:lnTo>
                  <a:lnTo>
                    <a:pt x="5915" y="212"/>
                  </a:lnTo>
                  <a:lnTo>
                    <a:pt x="5903" y="193"/>
                  </a:lnTo>
                  <a:lnTo>
                    <a:pt x="5889" y="175"/>
                  </a:lnTo>
                  <a:lnTo>
                    <a:pt x="5875" y="157"/>
                  </a:lnTo>
                  <a:lnTo>
                    <a:pt x="5859" y="142"/>
                  </a:lnTo>
                  <a:lnTo>
                    <a:pt x="5844" y="127"/>
                  </a:lnTo>
                  <a:lnTo>
                    <a:pt x="5826" y="113"/>
                  </a:lnTo>
                  <a:lnTo>
                    <a:pt x="5808" y="100"/>
                  </a:lnTo>
                  <a:lnTo>
                    <a:pt x="5789" y="89"/>
                  </a:lnTo>
                  <a:lnTo>
                    <a:pt x="5768" y="78"/>
                  </a:lnTo>
                  <a:lnTo>
                    <a:pt x="5747" y="69"/>
                  </a:lnTo>
                  <a:lnTo>
                    <a:pt x="5724" y="61"/>
                  </a:lnTo>
                  <a:lnTo>
                    <a:pt x="5700" y="55"/>
                  </a:lnTo>
                  <a:lnTo>
                    <a:pt x="5676" y="50"/>
                  </a:lnTo>
                  <a:lnTo>
                    <a:pt x="5651" y="47"/>
                  </a:lnTo>
                  <a:lnTo>
                    <a:pt x="5623" y="44"/>
                  </a:lnTo>
                  <a:lnTo>
                    <a:pt x="5596" y="41"/>
                  </a:lnTo>
                  <a:lnTo>
                    <a:pt x="5568" y="39"/>
                  </a:lnTo>
                  <a:lnTo>
                    <a:pt x="5540" y="35"/>
                  </a:lnTo>
                  <a:lnTo>
                    <a:pt x="5511" y="33"/>
                  </a:lnTo>
                  <a:lnTo>
                    <a:pt x="5482" y="31"/>
                  </a:lnTo>
                  <a:lnTo>
                    <a:pt x="5453" y="29"/>
                  </a:lnTo>
                  <a:lnTo>
                    <a:pt x="5423" y="27"/>
                  </a:lnTo>
                  <a:lnTo>
                    <a:pt x="5393" y="24"/>
                  </a:lnTo>
                  <a:lnTo>
                    <a:pt x="5362" y="22"/>
                  </a:lnTo>
                  <a:lnTo>
                    <a:pt x="5330" y="20"/>
                  </a:lnTo>
                  <a:lnTo>
                    <a:pt x="5300" y="19"/>
                  </a:lnTo>
                  <a:lnTo>
                    <a:pt x="5269" y="17"/>
                  </a:lnTo>
                  <a:lnTo>
                    <a:pt x="5237" y="15"/>
                  </a:lnTo>
                  <a:lnTo>
                    <a:pt x="5206" y="14"/>
                  </a:lnTo>
                  <a:lnTo>
                    <a:pt x="5175" y="11"/>
                  </a:lnTo>
                  <a:lnTo>
                    <a:pt x="5142" y="10"/>
                  </a:lnTo>
                  <a:lnTo>
                    <a:pt x="5111" y="9"/>
                  </a:lnTo>
                  <a:lnTo>
                    <a:pt x="5080" y="7"/>
                  </a:lnTo>
                  <a:lnTo>
                    <a:pt x="5049" y="6"/>
                  </a:lnTo>
                  <a:lnTo>
                    <a:pt x="5018" y="5"/>
                  </a:lnTo>
                  <a:lnTo>
                    <a:pt x="4987" y="4"/>
                  </a:lnTo>
                  <a:lnTo>
                    <a:pt x="4956" y="3"/>
                  </a:lnTo>
                  <a:lnTo>
                    <a:pt x="4925" y="3"/>
                  </a:lnTo>
                  <a:lnTo>
                    <a:pt x="4895" y="2"/>
                  </a:lnTo>
                  <a:lnTo>
                    <a:pt x="4866" y="1"/>
                  </a:lnTo>
                  <a:lnTo>
                    <a:pt x="4836" y="1"/>
                  </a:lnTo>
                  <a:lnTo>
                    <a:pt x="4808" y="1"/>
                  </a:lnTo>
                  <a:lnTo>
                    <a:pt x="4779" y="0"/>
                  </a:lnTo>
                  <a:lnTo>
                    <a:pt x="4751" y="0"/>
                  </a:lnTo>
                  <a:lnTo>
                    <a:pt x="4724" y="0"/>
                  </a:lnTo>
                  <a:lnTo>
                    <a:pt x="4697" y="0"/>
                  </a:lnTo>
                  <a:lnTo>
                    <a:pt x="4669" y="0"/>
                  </a:lnTo>
                  <a:lnTo>
                    <a:pt x="4641" y="0"/>
                  </a:lnTo>
                  <a:lnTo>
                    <a:pt x="4612" y="0"/>
                  </a:lnTo>
                  <a:lnTo>
                    <a:pt x="4584" y="0"/>
                  </a:lnTo>
                  <a:lnTo>
                    <a:pt x="4555" y="1"/>
                  </a:lnTo>
                  <a:lnTo>
                    <a:pt x="4526" y="1"/>
                  </a:lnTo>
                  <a:lnTo>
                    <a:pt x="4496" y="2"/>
                  </a:lnTo>
                  <a:lnTo>
                    <a:pt x="4467" y="2"/>
                  </a:lnTo>
                  <a:lnTo>
                    <a:pt x="4437" y="3"/>
                  </a:lnTo>
                  <a:lnTo>
                    <a:pt x="4407" y="4"/>
                  </a:lnTo>
                  <a:lnTo>
                    <a:pt x="4377" y="4"/>
                  </a:lnTo>
                  <a:lnTo>
                    <a:pt x="4346" y="5"/>
                  </a:lnTo>
                  <a:lnTo>
                    <a:pt x="4316" y="6"/>
                  </a:lnTo>
                  <a:lnTo>
                    <a:pt x="4285" y="7"/>
                  </a:lnTo>
                  <a:lnTo>
                    <a:pt x="4255" y="8"/>
                  </a:lnTo>
                  <a:lnTo>
                    <a:pt x="4224" y="9"/>
                  </a:lnTo>
                  <a:lnTo>
                    <a:pt x="4194" y="11"/>
                  </a:lnTo>
                  <a:lnTo>
                    <a:pt x="4163" y="13"/>
                  </a:lnTo>
                  <a:lnTo>
                    <a:pt x="4132" y="15"/>
                  </a:lnTo>
                  <a:lnTo>
                    <a:pt x="4102" y="16"/>
                  </a:lnTo>
                  <a:lnTo>
                    <a:pt x="4072" y="18"/>
                  </a:lnTo>
                  <a:lnTo>
                    <a:pt x="4042" y="20"/>
                  </a:lnTo>
                  <a:lnTo>
                    <a:pt x="4012" y="22"/>
                  </a:lnTo>
                  <a:lnTo>
                    <a:pt x="3982" y="23"/>
                  </a:lnTo>
                  <a:lnTo>
                    <a:pt x="3953" y="25"/>
                  </a:lnTo>
                  <a:lnTo>
                    <a:pt x="3924" y="28"/>
                  </a:lnTo>
                  <a:lnTo>
                    <a:pt x="3894" y="30"/>
                  </a:lnTo>
                  <a:lnTo>
                    <a:pt x="3865" y="32"/>
                  </a:lnTo>
                  <a:lnTo>
                    <a:pt x="3837" y="35"/>
                  </a:lnTo>
                  <a:lnTo>
                    <a:pt x="3809" y="38"/>
                  </a:lnTo>
                  <a:lnTo>
                    <a:pt x="3781" y="41"/>
                  </a:lnTo>
                  <a:lnTo>
                    <a:pt x="3754" y="44"/>
                  </a:lnTo>
                  <a:lnTo>
                    <a:pt x="3736" y="47"/>
                  </a:lnTo>
                  <a:lnTo>
                    <a:pt x="3717" y="50"/>
                  </a:lnTo>
                  <a:lnTo>
                    <a:pt x="3698" y="54"/>
                  </a:lnTo>
                  <a:lnTo>
                    <a:pt x="3680" y="59"/>
                  </a:lnTo>
                  <a:lnTo>
                    <a:pt x="3663" y="66"/>
                  </a:lnTo>
                  <a:lnTo>
                    <a:pt x="3645" y="73"/>
                  </a:lnTo>
                  <a:lnTo>
                    <a:pt x="3628" y="80"/>
                  </a:lnTo>
                  <a:lnTo>
                    <a:pt x="3613" y="89"/>
                  </a:lnTo>
                  <a:lnTo>
                    <a:pt x="3597" y="98"/>
                  </a:lnTo>
                  <a:lnTo>
                    <a:pt x="3582" y="108"/>
                  </a:lnTo>
                  <a:lnTo>
                    <a:pt x="3567" y="119"/>
                  </a:lnTo>
                  <a:lnTo>
                    <a:pt x="3553" y="130"/>
                  </a:lnTo>
                  <a:lnTo>
                    <a:pt x="3539" y="142"/>
                  </a:lnTo>
                  <a:lnTo>
                    <a:pt x="3526" y="154"/>
                  </a:lnTo>
                  <a:lnTo>
                    <a:pt x="3513" y="167"/>
                  </a:lnTo>
                  <a:lnTo>
                    <a:pt x="3502" y="180"/>
                  </a:lnTo>
                  <a:lnTo>
                    <a:pt x="3489" y="195"/>
                  </a:lnTo>
                  <a:lnTo>
                    <a:pt x="3479" y="209"/>
                  </a:lnTo>
                  <a:lnTo>
                    <a:pt x="3468" y="225"/>
                  </a:lnTo>
                  <a:lnTo>
                    <a:pt x="3459" y="240"/>
                  </a:lnTo>
                  <a:lnTo>
                    <a:pt x="3450" y="255"/>
                  </a:lnTo>
                  <a:lnTo>
                    <a:pt x="3441" y="272"/>
                  </a:lnTo>
                  <a:lnTo>
                    <a:pt x="3433" y="288"/>
                  </a:lnTo>
                  <a:lnTo>
                    <a:pt x="3426" y="304"/>
                  </a:lnTo>
                  <a:lnTo>
                    <a:pt x="3419" y="322"/>
                  </a:lnTo>
                  <a:lnTo>
                    <a:pt x="3413" y="339"/>
                  </a:lnTo>
                  <a:lnTo>
                    <a:pt x="3407" y="356"/>
                  </a:lnTo>
                  <a:lnTo>
                    <a:pt x="3403" y="374"/>
                  </a:lnTo>
                  <a:lnTo>
                    <a:pt x="3399" y="392"/>
                  </a:lnTo>
                  <a:lnTo>
                    <a:pt x="3396" y="410"/>
                  </a:lnTo>
                  <a:lnTo>
                    <a:pt x="3393" y="427"/>
                  </a:lnTo>
                  <a:lnTo>
                    <a:pt x="3391" y="445"/>
                  </a:lnTo>
                  <a:lnTo>
                    <a:pt x="3390" y="471"/>
                  </a:lnTo>
                  <a:lnTo>
                    <a:pt x="3387" y="499"/>
                  </a:lnTo>
                  <a:lnTo>
                    <a:pt x="3385" y="532"/>
                  </a:lnTo>
                  <a:lnTo>
                    <a:pt x="3384" y="567"/>
                  </a:lnTo>
                  <a:lnTo>
                    <a:pt x="3383" y="585"/>
                  </a:lnTo>
                  <a:lnTo>
                    <a:pt x="3383" y="603"/>
                  </a:lnTo>
                  <a:lnTo>
                    <a:pt x="3382" y="623"/>
                  </a:lnTo>
                  <a:lnTo>
                    <a:pt x="3381" y="643"/>
                  </a:lnTo>
                  <a:lnTo>
                    <a:pt x="3381" y="663"/>
                  </a:lnTo>
                  <a:lnTo>
                    <a:pt x="3380" y="684"/>
                  </a:lnTo>
                  <a:lnTo>
                    <a:pt x="3380" y="705"/>
                  </a:lnTo>
                  <a:lnTo>
                    <a:pt x="3379" y="726"/>
                  </a:lnTo>
                  <a:lnTo>
                    <a:pt x="3379" y="747"/>
                  </a:lnTo>
                  <a:lnTo>
                    <a:pt x="3378" y="769"/>
                  </a:lnTo>
                  <a:lnTo>
                    <a:pt x="3378" y="791"/>
                  </a:lnTo>
                  <a:lnTo>
                    <a:pt x="3377" y="813"/>
                  </a:lnTo>
                  <a:lnTo>
                    <a:pt x="3377" y="835"/>
                  </a:lnTo>
                  <a:lnTo>
                    <a:pt x="3376" y="856"/>
                  </a:lnTo>
                  <a:lnTo>
                    <a:pt x="3376" y="878"/>
                  </a:lnTo>
                  <a:lnTo>
                    <a:pt x="3375" y="899"/>
                  </a:lnTo>
                  <a:lnTo>
                    <a:pt x="3375" y="920"/>
                  </a:lnTo>
                  <a:lnTo>
                    <a:pt x="3375" y="942"/>
                  </a:lnTo>
                  <a:lnTo>
                    <a:pt x="3374" y="962"/>
                  </a:lnTo>
                  <a:lnTo>
                    <a:pt x="3374" y="983"/>
                  </a:lnTo>
                  <a:lnTo>
                    <a:pt x="3374" y="1003"/>
                  </a:lnTo>
                  <a:lnTo>
                    <a:pt x="3374" y="1021"/>
                  </a:lnTo>
                  <a:lnTo>
                    <a:pt x="3374" y="1040"/>
                  </a:lnTo>
                  <a:lnTo>
                    <a:pt x="3373" y="1059"/>
                  </a:lnTo>
                  <a:lnTo>
                    <a:pt x="3373" y="1094"/>
                  </a:lnTo>
                  <a:lnTo>
                    <a:pt x="3373" y="1127"/>
                  </a:lnTo>
                  <a:lnTo>
                    <a:pt x="3373" y="1155"/>
                  </a:lnTo>
                  <a:lnTo>
                    <a:pt x="3373" y="1180"/>
                  </a:lnTo>
                  <a:lnTo>
                    <a:pt x="3373" y="1197"/>
                  </a:lnTo>
                  <a:lnTo>
                    <a:pt x="3373" y="1217"/>
                  </a:lnTo>
                  <a:lnTo>
                    <a:pt x="3373" y="1241"/>
                  </a:lnTo>
                  <a:lnTo>
                    <a:pt x="3373" y="1268"/>
                  </a:lnTo>
                  <a:lnTo>
                    <a:pt x="3373" y="1299"/>
                  </a:lnTo>
                  <a:lnTo>
                    <a:pt x="3374" y="1330"/>
                  </a:lnTo>
                  <a:lnTo>
                    <a:pt x="3374" y="1362"/>
                  </a:lnTo>
                  <a:lnTo>
                    <a:pt x="3375" y="1398"/>
                  </a:lnTo>
                  <a:lnTo>
                    <a:pt x="3375" y="1434"/>
                  </a:lnTo>
                  <a:lnTo>
                    <a:pt x="3376" y="1472"/>
                  </a:lnTo>
                  <a:lnTo>
                    <a:pt x="3376" y="1509"/>
                  </a:lnTo>
                  <a:lnTo>
                    <a:pt x="3377" y="1547"/>
                  </a:lnTo>
                  <a:lnTo>
                    <a:pt x="3377" y="1585"/>
                  </a:lnTo>
                  <a:lnTo>
                    <a:pt x="3378" y="1624"/>
                  </a:lnTo>
                  <a:lnTo>
                    <a:pt x="3379" y="1660"/>
                  </a:lnTo>
                  <a:lnTo>
                    <a:pt x="3380" y="1697"/>
                  </a:lnTo>
                  <a:lnTo>
                    <a:pt x="3381" y="1732"/>
                  </a:lnTo>
                  <a:lnTo>
                    <a:pt x="3382" y="1765"/>
                  </a:lnTo>
                  <a:lnTo>
                    <a:pt x="3382" y="1797"/>
                  </a:lnTo>
                  <a:lnTo>
                    <a:pt x="3383" y="1826"/>
                  </a:lnTo>
                  <a:lnTo>
                    <a:pt x="3384" y="1853"/>
                  </a:lnTo>
                  <a:lnTo>
                    <a:pt x="3385" y="1877"/>
                  </a:lnTo>
                  <a:lnTo>
                    <a:pt x="3387" y="1898"/>
                  </a:lnTo>
                  <a:lnTo>
                    <a:pt x="3388" y="1915"/>
                  </a:lnTo>
                  <a:lnTo>
                    <a:pt x="3391" y="1932"/>
                  </a:lnTo>
                  <a:lnTo>
                    <a:pt x="3393" y="1951"/>
                  </a:lnTo>
                  <a:lnTo>
                    <a:pt x="3396" y="1968"/>
                  </a:lnTo>
                  <a:lnTo>
                    <a:pt x="3400" y="1985"/>
                  </a:lnTo>
                  <a:lnTo>
                    <a:pt x="3404" y="2003"/>
                  </a:lnTo>
                  <a:lnTo>
                    <a:pt x="3410" y="2021"/>
                  </a:lnTo>
                  <a:lnTo>
                    <a:pt x="3415" y="2037"/>
                  </a:lnTo>
                  <a:lnTo>
                    <a:pt x="3423" y="2055"/>
                  </a:lnTo>
                  <a:lnTo>
                    <a:pt x="3430" y="2072"/>
                  </a:lnTo>
                  <a:lnTo>
                    <a:pt x="3438" y="2088"/>
                  </a:lnTo>
                  <a:lnTo>
                    <a:pt x="3447" y="2103"/>
                  </a:lnTo>
                  <a:lnTo>
                    <a:pt x="3456" y="2119"/>
                  </a:lnTo>
                  <a:lnTo>
                    <a:pt x="3465" y="2134"/>
                  </a:lnTo>
                  <a:lnTo>
                    <a:pt x="3476" y="2149"/>
                  </a:lnTo>
                  <a:lnTo>
                    <a:pt x="3486" y="2164"/>
                  </a:lnTo>
                  <a:lnTo>
                    <a:pt x="3499" y="2177"/>
                  </a:lnTo>
                  <a:lnTo>
                    <a:pt x="3510" y="2191"/>
                  </a:lnTo>
                  <a:lnTo>
                    <a:pt x="3523" y="2203"/>
                  </a:lnTo>
                  <a:lnTo>
                    <a:pt x="3536" y="2216"/>
                  </a:lnTo>
                  <a:lnTo>
                    <a:pt x="3550" y="2228"/>
                  </a:lnTo>
                  <a:lnTo>
                    <a:pt x="3564" y="2239"/>
                  </a:lnTo>
                  <a:lnTo>
                    <a:pt x="3579" y="2249"/>
                  </a:lnTo>
                  <a:lnTo>
                    <a:pt x="3593" y="2259"/>
                  </a:lnTo>
                  <a:lnTo>
                    <a:pt x="3610" y="2269"/>
                  </a:lnTo>
                  <a:lnTo>
                    <a:pt x="3625" y="2277"/>
                  </a:lnTo>
                  <a:lnTo>
                    <a:pt x="3642" y="2284"/>
                  </a:lnTo>
                  <a:lnTo>
                    <a:pt x="3660" y="2292"/>
                  </a:lnTo>
                  <a:lnTo>
                    <a:pt x="3677" y="2297"/>
                  </a:lnTo>
                  <a:lnTo>
                    <a:pt x="3695" y="2302"/>
                  </a:lnTo>
                  <a:lnTo>
                    <a:pt x="3714" y="2307"/>
                  </a:lnTo>
                  <a:lnTo>
                    <a:pt x="3732" y="2311"/>
                  </a:lnTo>
                  <a:lnTo>
                    <a:pt x="3751" y="2314"/>
                  </a:lnTo>
                  <a:lnTo>
                    <a:pt x="3778" y="2316"/>
                  </a:lnTo>
                  <a:lnTo>
                    <a:pt x="3806" y="2319"/>
                  </a:lnTo>
                  <a:lnTo>
                    <a:pt x="3834" y="2322"/>
                  </a:lnTo>
                  <a:lnTo>
                    <a:pt x="3862" y="2324"/>
                  </a:lnTo>
                  <a:lnTo>
                    <a:pt x="3891" y="2327"/>
                  </a:lnTo>
                  <a:lnTo>
                    <a:pt x="3920" y="2329"/>
                  </a:lnTo>
                  <a:lnTo>
                    <a:pt x="3950" y="2331"/>
                  </a:lnTo>
                  <a:lnTo>
                    <a:pt x="3980" y="2333"/>
                  </a:lnTo>
                  <a:lnTo>
                    <a:pt x="4010" y="2337"/>
                  </a:lnTo>
                  <a:lnTo>
                    <a:pt x="4040" y="2339"/>
                  </a:lnTo>
                  <a:lnTo>
                    <a:pt x="4070" y="2340"/>
                  </a:lnTo>
                  <a:lnTo>
                    <a:pt x="4100" y="2342"/>
                  </a:lnTo>
                  <a:lnTo>
                    <a:pt x="4130" y="2344"/>
                  </a:lnTo>
                  <a:lnTo>
                    <a:pt x="4162" y="2345"/>
                  </a:lnTo>
                  <a:lnTo>
                    <a:pt x="4192" y="2347"/>
                  </a:lnTo>
                  <a:lnTo>
                    <a:pt x="4223" y="2349"/>
                  </a:lnTo>
                  <a:lnTo>
                    <a:pt x="4253" y="2350"/>
                  </a:lnTo>
                  <a:lnTo>
                    <a:pt x="4284" y="2351"/>
                  </a:lnTo>
                  <a:lnTo>
                    <a:pt x="4314" y="2352"/>
                  </a:lnTo>
                  <a:lnTo>
                    <a:pt x="4345" y="2353"/>
                  </a:lnTo>
                  <a:lnTo>
                    <a:pt x="4376" y="2354"/>
                  </a:lnTo>
                  <a:lnTo>
                    <a:pt x="4406" y="2355"/>
                  </a:lnTo>
                  <a:lnTo>
                    <a:pt x="4436" y="2356"/>
                  </a:lnTo>
                  <a:lnTo>
                    <a:pt x="4466" y="2357"/>
                  </a:lnTo>
                  <a:lnTo>
                    <a:pt x="4496" y="2357"/>
                  </a:lnTo>
                  <a:lnTo>
                    <a:pt x="4526" y="2358"/>
                  </a:lnTo>
                  <a:lnTo>
                    <a:pt x="4555" y="2358"/>
                  </a:lnTo>
                  <a:lnTo>
                    <a:pt x="4583" y="2360"/>
                  </a:lnTo>
                  <a:lnTo>
                    <a:pt x="4612" y="2360"/>
                  </a:lnTo>
                  <a:lnTo>
                    <a:pt x="4641" y="2360"/>
                  </a:lnTo>
                  <a:lnTo>
                    <a:pt x="4669" y="2361"/>
                  </a:lnTo>
                  <a:lnTo>
                    <a:pt x="4697" y="2361"/>
                  </a:lnTo>
                  <a:lnTo>
                    <a:pt x="4724" y="2361"/>
                  </a:lnTo>
                  <a:lnTo>
                    <a:pt x="4752" y="2360"/>
                  </a:lnTo>
                  <a:lnTo>
                    <a:pt x="4780" y="2360"/>
                  </a:lnTo>
                  <a:lnTo>
                    <a:pt x="4810" y="2360"/>
                  </a:lnTo>
                  <a:lnTo>
                    <a:pt x="4839" y="2358"/>
                  </a:lnTo>
                  <a:lnTo>
                    <a:pt x="4870" y="2358"/>
                  </a:lnTo>
                  <a:lnTo>
                    <a:pt x="4901" y="2357"/>
                  </a:lnTo>
                  <a:lnTo>
                    <a:pt x="4934" y="2357"/>
                  </a:lnTo>
                  <a:lnTo>
                    <a:pt x="4966" y="2356"/>
                  </a:lnTo>
                  <a:lnTo>
                    <a:pt x="4999" y="2355"/>
                  </a:lnTo>
                  <a:lnTo>
                    <a:pt x="5031" y="2354"/>
                  </a:lnTo>
                  <a:lnTo>
                    <a:pt x="5064" y="2353"/>
                  </a:lnTo>
                  <a:lnTo>
                    <a:pt x="5098" y="2352"/>
                  </a:lnTo>
                  <a:lnTo>
                    <a:pt x="5132" y="2351"/>
                  </a:lnTo>
                  <a:lnTo>
                    <a:pt x="5165" y="2350"/>
                  </a:lnTo>
                  <a:lnTo>
                    <a:pt x="5200" y="2349"/>
                  </a:lnTo>
                  <a:lnTo>
                    <a:pt x="5234" y="2347"/>
                  </a:lnTo>
                  <a:lnTo>
                    <a:pt x="5267" y="2345"/>
                  </a:lnTo>
                  <a:lnTo>
                    <a:pt x="5301" y="2344"/>
                  </a:lnTo>
                  <a:lnTo>
                    <a:pt x="5335" y="2342"/>
                  </a:lnTo>
                  <a:lnTo>
                    <a:pt x="5367" y="2340"/>
                  </a:lnTo>
                  <a:lnTo>
                    <a:pt x="5400" y="2339"/>
                  </a:lnTo>
                  <a:lnTo>
                    <a:pt x="5432" y="2337"/>
                  </a:lnTo>
                  <a:lnTo>
                    <a:pt x="5465" y="2333"/>
                  </a:lnTo>
                  <a:lnTo>
                    <a:pt x="5497" y="2331"/>
                  </a:lnTo>
                  <a:lnTo>
                    <a:pt x="5528" y="2329"/>
                  </a:lnTo>
                  <a:lnTo>
                    <a:pt x="5559" y="2327"/>
                  </a:lnTo>
                  <a:lnTo>
                    <a:pt x="5588" y="2324"/>
                  </a:lnTo>
                  <a:lnTo>
                    <a:pt x="5617" y="2322"/>
                  </a:lnTo>
                  <a:lnTo>
                    <a:pt x="5646" y="2319"/>
                  </a:lnTo>
                  <a:lnTo>
                    <a:pt x="5673" y="2316"/>
                  </a:lnTo>
                  <a:lnTo>
                    <a:pt x="5700" y="2314"/>
                  </a:lnTo>
                  <a:lnTo>
                    <a:pt x="5711" y="2313"/>
                  </a:lnTo>
                  <a:lnTo>
                    <a:pt x="5722" y="2312"/>
                  </a:lnTo>
                  <a:lnTo>
                    <a:pt x="5736" y="2310"/>
                  </a:lnTo>
                  <a:lnTo>
                    <a:pt x="5752" y="2308"/>
                  </a:lnTo>
                  <a:lnTo>
                    <a:pt x="5770" y="2305"/>
                  </a:lnTo>
                  <a:lnTo>
                    <a:pt x="5789" y="2303"/>
                  </a:lnTo>
                  <a:lnTo>
                    <a:pt x="5807" y="2300"/>
                  </a:lnTo>
                  <a:lnTo>
                    <a:pt x="5828" y="2298"/>
                  </a:lnTo>
                  <a:lnTo>
                    <a:pt x="5848" y="2296"/>
                  </a:lnTo>
                  <a:lnTo>
                    <a:pt x="5868" y="2293"/>
                  </a:lnTo>
                  <a:lnTo>
                    <a:pt x="5887" y="2291"/>
                  </a:lnTo>
                  <a:lnTo>
                    <a:pt x="5906" y="2288"/>
                  </a:lnTo>
                  <a:lnTo>
                    <a:pt x="5924" y="2284"/>
                  </a:lnTo>
                  <a:lnTo>
                    <a:pt x="5940" y="2282"/>
                  </a:lnTo>
                  <a:lnTo>
                    <a:pt x="5954" y="2280"/>
                  </a:lnTo>
                  <a:lnTo>
                    <a:pt x="5966" y="2278"/>
                  </a:lnTo>
                  <a:lnTo>
                    <a:pt x="5966" y="2269"/>
                  </a:lnTo>
                  <a:lnTo>
                    <a:pt x="5964" y="2242"/>
                  </a:lnTo>
                  <a:lnTo>
                    <a:pt x="5962" y="2203"/>
                  </a:lnTo>
                  <a:lnTo>
                    <a:pt x="5959" y="2157"/>
                  </a:lnTo>
                  <a:lnTo>
                    <a:pt x="5956" y="2111"/>
                  </a:lnTo>
                  <a:lnTo>
                    <a:pt x="5953" y="2069"/>
                  </a:lnTo>
                  <a:lnTo>
                    <a:pt x="5950" y="2034"/>
                  </a:lnTo>
                  <a:lnTo>
                    <a:pt x="5947" y="2015"/>
                  </a:lnTo>
                  <a:lnTo>
                    <a:pt x="5944" y="2003"/>
                  </a:lnTo>
                  <a:lnTo>
                    <a:pt x="5940" y="1987"/>
                  </a:lnTo>
                  <a:lnTo>
                    <a:pt x="5936" y="1970"/>
                  </a:lnTo>
                  <a:lnTo>
                    <a:pt x="5930" y="1951"/>
                  </a:lnTo>
                  <a:lnTo>
                    <a:pt x="5926" y="1941"/>
                  </a:lnTo>
                  <a:lnTo>
                    <a:pt x="5922" y="1930"/>
                  </a:lnTo>
                  <a:lnTo>
                    <a:pt x="5917" y="1920"/>
                  </a:lnTo>
                  <a:lnTo>
                    <a:pt x="5909" y="1908"/>
                  </a:lnTo>
                  <a:lnTo>
                    <a:pt x="5902" y="1898"/>
                  </a:lnTo>
                  <a:lnTo>
                    <a:pt x="5894" y="1887"/>
                  </a:lnTo>
                  <a:lnTo>
                    <a:pt x="5884" y="1876"/>
                  </a:lnTo>
                  <a:lnTo>
                    <a:pt x="5874" y="1867"/>
                  </a:lnTo>
                  <a:lnTo>
                    <a:pt x="5861" y="1856"/>
                  </a:lnTo>
                  <a:lnTo>
                    <a:pt x="5850" y="1848"/>
                  </a:lnTo>
                  <a:lnTo>
                    <a:pt x="5836" y="1841"/>
                  </a:lnTo>
                  <a:lnTo>
                    <a:pt x="5824" y="1835"/>
                  </a:lnTo>
                  <a:lnTo>
                    <a:pt x="5811" y="1830"/>
                  </a:lnTo>
                  <a:lnTo>
                    <a:pt x="5798" y="1826"/>
                  </a:lnTo>
                  <a:lnTo>
                    <a:pt x="5786" y="1823"/>
                  </a:lnTo>
                  <a:lnTo>
                    <a:pt x="5773" y="1820"/>
                  </a:lnTo>
                  <a:lnTo>
                    <a:pt x="5751" y="1817"/>
                  </a:lnTo>
                  <a:lnTo>
                    <a:pt x="5733" y="1814"/>
                  </a:lnTo>
                  <a:lnTo>
                    <a:pt x="5720" y="1814"/>
                  </a:lnTo>
                  <a:lnTo>
                    <a:pt x="5714" y="1814"/>
                  </a:lnTo>
                  <a:lnTo>
                    <a:pt x="5701" y="1816"/>
                  </a:lnTo>
                  <a:lnTo>
                    <a:pt x="5691" y="1818"/>
                  </a:lnTo>
                  <a:lnTo>
                    <a:pt x="5664" y="1820"/>
                  </a:lnTo>
                  <a:lnTo>
                    <a:pt x="5637" y="1823"/>
                  </a:lnTo>
                  <a:lnTo>
                    <a:pt x="5609" y="1826"/>
                  </a:lnTo>
                  <a:lnTo>
                    <a:pt x="5580" y="1828"/>
                  </a:lnTo>
                  <a:lnTo>
                    <a:pt x="5550" y="1831"/>
                  </a:lnTo>
                  <a:lnTo>
                    <a:pt x="5520" y="1833"/>
                  </a:lnTo>
                  <a:lnTo>
                    <a:pt x="5488" y="1835"/>
                  </a:lnTo>
                  <a:lnTo>
                    <a:pt x="5456" y="1837"/>
                  </a:lnTo>
                  <a:lnTo>
                    <a:pt x="5425" y="1839"/>
                  </a:lnTo>
                  <a:lnTo>
                    <a:pt x="5393" y="1842"/>
                  </a:lnTo>
                  <a:lnTo>
                    <a:pt x="5360" y="1844"/>
                  </a:lnTo>
                  <a:lnTo>
                    <a:pt x="5327" y="1846"/>
                  </a:lnTo>
                  <a:lnTo>
                    <a:pt x="5294" y="1848"/>
                  </a:lnTo>
                  <a:lnTo>
                    <a:pt x="5261" y="1850"/>
                  </a:lnTo>
                  <a:lnTo>
                    <a:pt x="5228" y="1851"/>
                  </a:lnTo>
                  <a:lnTo>
                    <a:pt x="5193" y="1853"/>
                  </a:lnTo>
                  <a:lnTo>
                    <a:pt x="5160" y="1854"/>
                  </a:lnTo>
                  <a:lnTo>
                    <a:pt x="5127" y="1855"/>
                  </a:lnTo>
                  <a:lnTo>
                    <a:pt x="5094" y="1856"/>
                  </a:lnTo>
                  <a:lnTo>
                    <a:pt x="5060" y="1857"/>
                  </a:lnTo>
                  <a:lnTo>
                    <a:pt x="5028" y="1858"/>
                  </a:lnTo>
                  <a:lnTo>
                    <a:pt x="4995" y="1859"/>
                  </a:lnTo>
                  <a:lnTo>
                    <a:pt x="4963" y="1860"/>
                  </a:lnTo>
                  <a:lnTo>
                    <a:pt x="4930" y="1861"/>
                  </a:lnTo>
                  <a:lnTo>
                    <a:pt x="4899" y="1861"/>
                  </a:lnTo>
                  <a:lnTo>
                    <a:pt x="4868" y="1862"/>
                  </a:lnTo>
                  <a:lnTo>
                    <a:pt x="4838" y="1863"/>
                  </a:lnTo>
                  <a:lnTo>
                    <a:pt x="4809" y="1863"/>
                  </a:lnTo>
                  <a:lnTo>
                    <a:pt x="4780" y="1863"/>
                  </a:lnTo>
                  <a:lnTo>
                    <a:pt x="4751" y="1863"/>
                  </a:lnTo>
                  <a:lnTo>
                    <a:pt x="4724" y="1864"/>
                  </a:lnTo>
                  <a:lnTo>
                    <a:pt x="4697" y="1864"/>
                  </a:lnTo>
                  <a:lnTo>
                    <a:pt x="4678" y="1864"/>
                  </a:lnTo>
                  <a:lnTo>
                    <a:pt x="4658" y="1863"/>
                  </a:lnTo>
                  <a:lnTo>
                    <a:pt x="4639" y="1863"/>
                  </a:lnTo>
                  <a:lnTo>
                    <a:pt x="4620" y="1863"/>
                  </a:lnTo>
                  <a:lnTo>
                    <a:pt x="4600" y="1863"/>
                  </a:lnTo>
                  <a:lnTo>
                    <a:pt x="4579" y="1862"/>
                  </a:lnTo>
                  <a:lnTo>
                    <a:pt x="4558" y="1862"/>
                  </a:lnTo>
                  <a:lnTo>
                    <a:pt x="4538" y="1861"/>
                  </a:lnTo>
                  <a:lnTo>
                    <a:pt x="4516" y="1861"/>
                  </a:lnTo>
                  <a:lnTo>
                    <a:pt x="4495" y="1860"/>
                  </a:lnTo>
                  <a:lnTo>
                    <a:pt x="4474" y="1859"/>
                  </a:lnTo>
                  <a:lnTo>
                    <a:pt x="4452" y="1858"/>
                  </a:lnTo>
                  <a:lnTo>
                    <a:pt x="4432" y="1857"/>
                  </a:lnTo>
                  <a:lnTo>
                    <a:pt x="4410" y="1856"/>
                  </a:lnTo>
                  <a:lnTo>
                    <a:pt x="4389" y="1855"/>
                  </a:lnTo>
                  <a:lnTo>
                    <a:pt x="4368" y="1854"/>
                  </a:lnTo>
                  <a:lnTo>
                    <a:pt x="4348" y="1853"/>
                  </a:lnTo>
                  <a:lnTo>
                    <a:pt x="4327" y="1852"/>
                  </a:lnTo>
                  <a:lnTo>
                    <a:pt x="4306" y="1851"/>
                  </a:lnTo>
                  <a:lnTo>
                    <a:pt x="4286" y="1850"/>
                  </a:lnTo>
                  <a:lnTo>
                    <a:pt x="4266" y="1848"/>
                  </a:lnTo>
                  <a:lnTo>
                    <a:pt x="4248" y="1847"/>
                  </a:lnTo>
                  <a:lnTo>
                    <a:pt x="4229" y="1846"/>
                  </a:lnTo>
                  <a:lnTo>
                    <a:pt x="4210" y="1845"/>
                  </a:lnTo>
                  <a:lnTo>
                    <a:pt x="4176" y="1842"/>
                  </a:lnTo>
                  <a:lnTo>
                    <a:pt x="4144" y="1838"/>
                  </a:lnTo>
                  <a:lnTo>
                    <a:pt x="4115" y="1836"/>
                  </a:lnTo>
                  <a:lnTo>
                    <a:pt x="4089" y="1833"/>
                  </a:lnTo>
                  <a:lnTo>
                    <a:pt x="4074" y="1831"/>
                  </a:lnTo>
                  <a:lnTo>
                    <a:pt x="4061" y="1828"/>
                  </a:lnTo>
                  <a:lnTo>
                    <a:pt x="4047" y="1823"/>
                  </a:lnTo>
                  <a:lnTo>
                    <a:pt x="4036" y="1818"/>
                  </a:lnTo>
                  <a:lnTo>
                    <a:pt x="4024" y="1811"/>
                  </a:lnTo>
                  <a:lnTo>
                    <a:pt x="4014" y="1805"/>
                  </a:lnTo>
                  <a:lnTo>
                    <a:pt x="4005" y="1797"/>
                  </a:lnTo>
                  <a:lnTo>
                    <a:pt x="3996" y="1787"/>
                  </a:lnTo>
                  <a:lnTo>
                    <a:pt x="3989" y="1777"/>
                  </a:lnTo>
                  <a:lnTo>
                    <a:pt x="3983" y="1767"/>
                  </a:lnTo>
                  <a:lnTo>
                    <a:pt x="3977" y="1755"/>
                  </a:lnTo>
                  <a:lnTo>
                    <a:pt x="3972" y="1743"/>
                  </a:lnTo>
                  <a:lnTo>
                    <a:pt x="3968" y="1730"/>
                  </a:lnTo>
                  <a:lnTo>
                    <a:pt x="3965" y="1715"/>
                  </a:lnTo>
                  <a:lnTo>
                    <a:pt x="3962" y="1701"/>
                  </a:lnTo>
                  <a:lnTo>
                    <a:pt x="3961" y="1685"/>
                  </a:lnTo>
                  <a:lnTo>
                    <a:pt x="3960" y="1678"/>
                  </a:lnTo>
                  <a:lnTo>
                    <a:pt x="3959" y="1668"/>
                  </a:lnTo>
                  <a:lnTo>
                    <a:pt x="3959" y="1655"/>
                  </a:lnTo>
                  <a:lnTo>
                    <a:pt x="3958" y="1640"/>
                  </a:lnTo>
                  <a:lnTo>
                    <a:pt x="3957" y="1624"/>
                  </a:lnTo>
                  <a:lnTo>
                    <a:pt x="3957" y="1607"/>
                  </a:lnTo>
                  <a:lnTo>
                    <a:pt x="3956" y="1589"/>
                  </a:lnTo>
                  <a:lnTo>
                    <a:pt x="3956" y="1570"/>
                  </a:lnTo>
                  <a:lnTo>
                    <a:pt x="3955" y="1551"/>
                  </a:lnTo>
                  <a:lnTo>
                    <a:pt x="3955" y="1532"/>
                  </a:lnTo>
                  <a:lnTo>
                    <a:pt x="3955" y="1512"/>
                  </a:lnTo>
                  <a:lnTo>
                    <a:pt x="3954" y="1493"/>
                  </a:lnTo>
                  <a:lnTo>
                    <a:pt x="3962" y="1493"/>
                  </a:lnTo>
                  <a:lnTo>
                    <a:pt x="3972" y="1495"/>
                  </a:lnTo>
                  <a:lnTo>
                    <a:pt x="3984" y="1495"/>
                  </a:lnTo>
                  <a:lnTo>
                    <a:pt x="3997" y="1496"/>
                  </a:lnTo>
                  <a:lnTo>
                    <a:pt x="4012" y="1497"/>
                  </a:lnTo>
                  <a:lnTo>
                    <a:pt x="4026" y="1498"/>
                  </a:lnTo>
                  <a:lnTo>
                    <a:pt x="4041" y="1499"/>
                  </a:lnTo>
                  <a:lnTo>
                    <a:pt x="4057" y="1500"/>
                  </a:lnTo>
                  <a:lnTo>
                    <a:pt x="4072" y="1501"/>
                  </a:lnTo>
                  <a:lnTo>
                    <a:pt x="4087" y="1502"/>
                  </a:lnTo>
                  <a:lnTo>
                    <a:pt x="4100" y="1503"/>
                  </a:lnTo>
                  <a:lnTo>
                    <a:pt x="4114" y="1503"/>
                  </a:lnTo>
                  <a:lnTo>
                    <a:pt x="4150" y="1505"/>
                  </a:lnTo>
                  <a:lnTo>
                    <a:pt x="4188" y="1507"/>
                  </a:lnTo>
                  <a:lnTo>
                    <a:pt x="4227" y="1508"/>
                  </a:lnTo>
                  <a:lnTo>
                    <a:pt x="4266" y="1509"/>
                  </a:lnTo>
                  <a:lnTo>
                    <a:pt x="4287" y="1510"/>
                  </a:lnTo>
                  <a:lnTo>
                    <a:pt x="4307" y="1511"/>
                  </a:lnTo>
                  <a:lnTo>
                    <a:pt x="4328" y="1512"/>
                  </a:lnTo>
                  <a:lnTo>
                    <a:pt x="4348" y="1512"/>
                  </a:lnTo>
                  <a:lnTo>
                    <a:pt x="4368" y="1513"/>
                  </a:lnTo>
                  <a:lnTo>
                    <a:pt x="4388" y="1513"/>
                  </a:lnTo>
                  <a:lnTo>
                    <a:pt x="4409" y="1514"/>
                  </a:lnTo>
                  <a:lnTo>
                    <a:pt x="4429" y="1514"/>
                  </a:lnTo>
                  <a:lnTo>
                    <a:pt x="4468" y="1515"/>
                  </a:lnTo>
                  <a:lnTo>
                    <a:pt x="4506" y="1516"/>
                  </a:lnTo>
                  <a:lnTo>
                    <a:pt x="4543" y="1517"/>
                  </a:lnTo>
                  <a:lnTo>
                    <a:pt x="4579" y="1518"/>
                  </a:lnTo>
                  <a:lnTo>
                    <a:pt x="4612" y="1518"/>
                  </a:lnTo>
                  <a:lnTo>
                    <a:pt x="4643" y="1518"/>
                  </a:lnTo>
                  <a:lnTo>
                    <a:pt x="4671" y="1518"/>
                  </a:lnTo>
                  <a:lnTo>
                    <a:pt x="4697" y="1518"/>
                  </a:lnTo>
                  <a:lnTo>
                    <a:pt x="4724" y="1518"/>
                  </a:lnTo>
                  <a:lnTo>
                    <a:pt x="4751" y="1518"/>
                  </a:lnTo>
                  <a:lnTo>
                    <a:pt x="4779" y="1518"/>
                  </a:lnTo>
                  <a:lnTo>
                    <a:pt x="4808" y="1518"/>
                  </a:lnTo>
                  <a:lnTo>
                    <a:pt x="4836" y="1517"/>
                  </a:lnTo>
                  <a:lnTo>
                    <a:pt x="4866" y="1517"/>
                  </a:lnTo>
                  <a:lnTo>
                    <a:pt x="4895" y="1516"/>
                  </a:lnTo>
                  <a:lnTo>
                    <a:pt x="4925" y="1515"/>
                  </a:lnTo>
                  <a:lnTo>
                    <a:pt x="4956" y="1515"/>
                  </a:lnTo>
                  <a:lnTo>
                    <a:pt x="4987" y="1514"/>
                  </a:lnTo>
                  <a:lnTo>
                    <a:pt x="5018" y="1513"/>
                  </a:lnTo>
                  <a:lnTo>
                    <a:pt x="5048" y="1512"/>
                  </a:lnTo>
                  <a:lnTo>
                    <a:pt x="5079" y="1511"/>
                  </a:lnTo>
                  <a:lnTo>
                    <a:pt x="5110" y="1510"/>
                  </a:lnTo>
                  <a:lnTo>
                    <a:pt x="5141" y="1508"/>
                  </a:lnTo>
                  <a:lnTo>
                    <a:pt x="5174" y="1507"/>
                  </a:lnTo>
                  <a:lnTo>
                    <a:pt x="5205" y="1505"/>
                  </a:lnTo>
                  <a:lnTo>
                    <a:pt x="5236" y="1504"/>
                  </a:lnTo>
                  <a:lnTo>
                    <a:pt x="5267" y="1503"/>
                  </a:lnTo>
                  <a:lnTo>
                    <a:pt x="5298" y="1501"/>
                  </a:lnTo>
                  <a:lnTo>
                    <a:pt x="5329" y="1499"/>
                  </a:lnTo>
                  <a:lnTo>
                    <a:pt x="5361" y="1497"/>
                  </a:lnTo>
                  <a:lnTo>
                    <a:pt x="5391" y="1495"/>
                  </a:lnTo>
                  <a:lnTo>
                    <a:pt x="5422" y="1492"/>
                  </a:lnTo>
                  <a:lnTo>
                    <a:pt x="5452" y="1490"/>
                  </a:lnTo>
                  <a:lnTo>
                    <a:pt x="5481" y="1488"/>
                  </a:lnTo>
                  <a:lnTo>
                    <a:pt x="5511" y="1485"/>
                  </a:lnTo>
                  <a:lnTo>
                    <a:pt x="5539" y="1483"/>
                  </a:lnTo>
                  <a:lnTo>
                    <a:pt x="5568" y="1480"/>
                  </a:lnTo>
                  <a:lnTo>
                    <a:pt x="5596" y="1478"/>
                  </a:lnTo>
                  <a:lnTo>
                    <a:pt x="5623" y="1475"/>
                  </a:lnTo>
                  <a:lnTo>
                    <a:pt x="5651" y="1472"/>
                  </a:lnTo>
                  <a:lnTo>
                    <a:pt x="5676" y="1468"/>
                  </a:lnTo>
                  <a:lnTo>
                    <a:pt x="5700" y="1463"/>
                  </a:lnTo>
                  <a:lnTo>
                    <a:pt x="5724" y="1457"/>
                  </a:lnTo>
                  <a:lnTo>
                    <a:pt x="5747" y="1450"/>
                  </a:lnTo>
                  <a:lnTo>
                    <a:pt x="5768" y="1441"/>
                  </a:lnTo>
                  <a:lnTo>
                    <a:pt x="5789" y="1432"/>
                  </a:lnTo>
                  <a:lnTo>
                    <a:pt x="5808" y="1422"/>
                  </a:lnTo>
                  <a:lnTo>
                    <a:pt x="5826" y="1409"/>
                  </a:lnTo>
                  <a:lnTo>
                    <a:pt x="5844" y="1397"/>
                  </a:lnTo>
                  <a:lnTo>
                    <a:pt x="5859" y="1382"/>
                  </a:lnTo>
                  <a:lnTo>
                    <a:pt x="5875" y="1367"/>
                  </a:lnTo>
                  <a:lnTo>
                    <a:pt x="5889" y="1351"/>
                  </a:lnTo>
                  <a:lnTo>
                    <a:pt x="5903" y="1334"/>
                  </a:lnTo>
                  <a:lnTo>
                    <a:pt x="5915" y="1315"/>
                  </a:lnTo>
                  <a:lnTo>
                    <a:pt x="5928" y="1296"/>
                  </a:lnTo>
                  <a:lnTo>
                    <a:pt x="5938" y="1276"/>
                  </a:lnTo>
                  <a:lnTo>
                    <a:pt x="5949" y="1255"/>
                  </a:lnTo>
                  <a:lnTo>
                    <a:pt x="5957" y="1233"/>
                  </a:lnTo>
                  <a:lnTo>
                    <a:pt x="5965" y="1210"/>
                  </a:lnTo>
                  <a:lnTo>
                    <a:pt x="5973" y="1187"/>
                  </a:lnTo>
                  <a:lnTo>
                    <a:pt x="5980" y="1163"/>
                  </a:lnTo>
                  <a:lnTo>
                    <a:pt x="5985" y="1138"/>
                  </a:lnTo>
                  <a:lnTo>
                    <a:pt x="5990" y="1112"/>
                  </a:lnTo>
                  <a:lnTo>
                    <a:pt x="5994" y="1086"/>
                  </a:lnTo>
                  <a:lnTo>
                    <a:pt x="6000" y="1047"/>
                  </a:lnTo>
                  <a:lnTo>
                    <a:pt x="6004" y="1010"/>
                  </a:lnTo>
                  <a:lnTo>
                    <a:pt x="6008" y="971"/>
                  </a:lnTo>
                  <a:lnTo>
                    <a:pt x="6010" y="932"/>
                  </a:lnTo>
                  <a:lnTo>
                    <a:pt x="6011" y="912"/>
                  </a:lnTo>
                  <a:lnTo>
                    <a:pt x="6011" y="892"/>
                  </a:lnTo>
                  <a:lnTo>
                    <a:pt x="6012" y="872"/>
                  </a:lnTo>
                  <a:lnTo>
                    <a:pt x="6013" y="853"/>
                  </a:lnTo>
                  <a:lnTo>
                    <a:pt x="6013" y="832"/>
                  </a:lnTo>
                  <a:lnTo>
                    <a:pt x="6013" y="811"/>
                  </a:lnTo>
                  <a:lnTo>
                    <a:pt x="6013" y="790"/>
                  </a:lnTo>
                  <a:lnTo>
                    <a:pt x="6013" y="769"/>
                  </a:lnTo>
                  <a:lnTo>
                    <a:pt x="6013" y="747"/>
                  </a:lnTo>
                  <a:lnTo>
                    <a:pt x="6013" y="726"/>
                  </a:lnTo>
                  <a:lnTo>
                    <a:pt x="6013" y="706"/>
                  </a:lnTo>
                  <a:lnTo>
                    <a:pt x="6013" y="686"/>
                  </a:lnTo>
                  <a:lnTo>
                    <a:pt x="6012" y="665"/>
                  </a:lnTo>
                  <a:lnTo>
                    <a:pt x="6011" y="644"/>
                  </a:lnTo>
                  <a:lnTo>
                    <a:pt x="6011" y="624"/>
                  </a:lnTo>
                  <a:lnTo>
                    <a:pt x="6010" y="604"/>
                  </a:lnTo>
                  <a:close/>
                  <a:moveTo>
                    <a:pt x="12870" y="1405"/>
                  </a:moveTo>
                  <a:lnTo>
                    <a:pt x="12870" y="1456"/>
                  </a:lnTo>
                  <a:lnTo>
                    <a:pt x="12870" y="1486"/>
                  </a:lnTo>
                  <a:lnTo>
                    <a:pt x="12870" y="1516"/>
                  </a:lnTo>
                  <a:lnTo>
                    <a:pt x="12870" y="1546"/>
                  </a:lnTo>
                  <a:lnTo>
                    <a:pt x="12870" y="1575"/>
                  </a:lnTo>
                  <a:lnTo>
                    <a:pt x="12869" y="1603"/>
                  </a:lnTo>
                  <a:lnTo>
                    <a:pt x="12868" y="1630"/>
                  </a:lnTo>
                  <a:lnTo>
                    <a:pt x="12866" y="1658"/>
                  </a:lnTo>
                  <a:lnTo>
                    <a:pt x="12864" y="1685"/>
                  </a:lnTo>
                  <a:lnTo>
                    <a:pt x="12862" y="1701"/>
                  </a:lnTo>
                  <a:lnTo>
                    <a:pt x="12860" y="1716"/>
                  </a:lnTo>
                  <a:lnTo>
                    <a:pt x="12856" y="1730"/>
                  </a:lnTo>
                  <a:lnTo>
                    <a:pt x="12852" y="1744"/>
                  </a:lnTo>
                  <a:lnTo>
                    <a:pt x="12847" y="1756"/>
                  </a:lnTo>
                  <a:lnTo>
                    <a:pt x="12842" y="1768"/>
                  </a:lnTo>
                  <a:lnTo>
                    <a:pt x="12836" y="1778"/>
                  </a:lnTo>
                  <a:lnTo>
                    <a:pt x="12828" y="1788"/>
                  </a:lnTo>
                  <a:lnTo>
                    <a:pt x="12820" y="1798"/>
                  </a:lnTo>
                  <a:lnTo>
                    <a:pt x="12811" y="1806"/>
                  </a:lnTo>
                  <a:lnTo>
                    <a:pt x="12800" y="1813"/>
                  </a:lnTo>
                  <a:lnTo>
                    <a:pt x="12789" y="1821"/>
                  </a:lnTo>
                  <a:lnTo>
                    <a:pt x="12777" y="1826"/>
                  </a:lnTo>
                  <a:lnTo>
                    <a:pt x="12764" y="1830"/>
                  </a:lnTo>
                  <a:lnTo>
                    <a:pt x="12750" y="1833"/>
                  </a:lnTo>
                  <a:lnTo>
                    <a:pt x="12736" y="1836"/>
                  </a:lnTo>
                  <a:lnTo>
                    <a:pt x="12710" y="1838"/>
                  </a:lnTo>
                  <a:lnTo>
                    <a:pt x="12681" y="1842"/>
                  </a:lnTo>
                  <a:lnTo>
                    <a:pt x="12650" y="1845"/>
                  </a:lnTo>
                  <a:lnTo>
                    <a:pt x="12614" y="1847"/>
                  </a:lnTo>
                  <a:lnTo>
                    <a:pt x="12596" y="1848"/>
                  </a:lnTo>
                  <a:lnTo>
                    <a:pt x="12577" y="1850"/>
                  </a:lnTo>
                  <a:lnTo>
                    <a:pt x="12558" y="1851"/>
                  </a:lnTo>
                  <a:lnTo>
                    <a:pt x="12538" y="1852"/>
                  </a:lnTo>
                  <a:lnTo>
                    <a:pt x="12519" y="1853"/>
                  </a:lnTo>
                  <a:lnTo>
                    <a:pt x="12498" y="1854"/>
                  </a:lnTo>
                  <a:lnTo>
                    <a:pt x="12478" y="1855"/>
                  </a:lnTo>
                  <a:lnTo>
                    <a:pt x="12456" y="1856"/>
                  </a:lnTo>
                  <a:lnTo>
                    <a:pt x="12436" y="1857"/>
                  </a:lnTo>
                  <a:lnTo>
                    <a:pt x="12415" y="1858"/>
                  </a:lnTo>
                  <a:lnTo>
                    <a:pt x="12393" y="1858"/>
                  </a:lnTo>
                  <a:lnTo>
                    <a:pt x="12372" y="1859"/>
                  </a:lnTo>
                  <a:lnTo>
                    <a:pt x="12350" y="1860"/>
                  </a:lnTo>
                  <a:lnTo>
                    <a:pt x="12330" y="1861"/>
                  </a:lnTo>
                  <a:lnTo>
                    <a:pt x="12308" y="1861"/>
                  </a:lnTo>
                  <a:lnTo>
                    <a:pt x="12287" y="1862"/>
                  </a:lnTo>
                  <a:lnTo>
                    <a:pt x="12266" y="1862"/>
                  </a:lnTo>
                  <a:lnTo>
                    <a:pt x="12245" y="1863"/>
                  </a:lnTo>
                  <a:lnTo>
                    <a:pt x="12226" y="1863"/>
                  </a:lnTo>
                  <a:lnTo>
                    <a:pt x="12205" y="1863"/>
                  </a:lnTo>
                  <a:lnTo>
                    <a:pt x="12185" y="1863"/>
                  </a:lnTo>
                  <a:lnTo>
                    <a:pt x="12166" y="1863"/>
                  </a:lnTo>
                  <a:lnTo>
                    <a:pt x="12147" y="1864"/>
                  </a:lnTo>
                  <a:lnTo>
                    <a:pt x="12128" y="1864"/>
                  </a:lnTo>
                  <a:lnTo>
                    <a:pt x="11990" y="1864"/>
                  </a:lnTo>
                  <a:lnTo>
                    <a:pt x="11970" y="1863"/>
                  </a:lnTo>
                  <a:lnTo>
                    <a:pt x="11950" y="1863"/>
                  </a:lnTo>
                  <a:lnTo>
                    <a:pt x="11931" y="1863"/>
                  </a:lnTo>
                  <a:lnTo>
                    <a:pt x="11911" y="1863"/>
                  </a:lnTo>
                  <a:lnTo>
                    <a:pt x="11891" y="1863"/>
                  </a:lnTo>
                  <a:lnTo>
                    <a:pt x="11870" y="1863"/>
                  </a:lnTo>
                  <a:lnTo>
                    <a:pt x="11851" y="1862"/>
                  </a:lnTo>
                  <a:lnTo>
                    <a:pt x="11830" y="1862"/>
                  </a:lnTo>
                  <a:lnTo>
                    <a:pt x="11809" y="1862"/>
                  </a:lnTo>
                  <a:lnTo>
                    <a:pt x="11788" y="1862"/>
                  </a:lnTo>
                  <a:lnTo>
                    <a:pt x="11769" y="1861"/>
                  </a:lnTo>
                  <a:lnTo>
                    <a:pt x="11749" y="1861"/>
                  </a:lnTo>
                  <a:lnTo>
                    <a:pt x="11729" y="1860"/>
                  </a:lnTo>
                  <a:lnTo>
                    <a:pt x="11709" y="1860"/>
                  </a:lnTo>
                  <a:lnTo>
                    <a:pt x="11690" y="1859"/>
                  </a:lnTo>
                  <a:lnTo>
                    <a:pt x="11671" y="1859"/>
                  </a:lnTo>
                  <a:lnTo>
                    <a:pt x="11633" y="1858"/>
                  </a:lnTo>
                  <a:lnTo>
                    <a:pt x="11599" y="1856"/>
                  </a:lnTo>
                  <a:lnTo>
                    <a:pt x="11567" y="1854"/>
                  </a:lnTo>
                  <a:lnTo>
                    <a:pt x="11537" y="1851"/>
                  </a:lnTo>
                  <a:lnTo>
                    <a:pt x="11520" y="1850"/>
                  </a:lnTo>
                  <a:lnTo>
                    <a:pt x="11504" y="1848"/>
                  </a:lnTo>
                  <a:lnTo>
                    <a:pt x="11489" y="1845"/>
                  </a:lnTo>
                  <a:lnTo>
                    <a:pt x="11474" y="1841"/>
                  </a:lnTo>
                  <a:lnTo>
                    <a:pt x="11462" y="1836"/>
                  </a:lnTo>
                  <a:lnTo>
                    <a:pt x="11452" y="1830"/>
                  </a:lnTo>
                  <a:lnTo>
                    <a:pt x="11441" y="1824"/>
                  </a:lnTo>
                  <a:lnTo>
                    <a:pt x="11432" y="1817"/>
                  </a:lnTo>
                  <a:lnTo>
                    <a:pt x="11425" y="1809"/>
                  </a:lnTo>
                  <a:lnTo>
                    <a:pt x="11417" y="1800"/>
                  </a:lnTo>
                  <a:lnTo>
                    <a:pt x="11411" y="1790"/>
                  </a:lnTo>
                  <a:lnTo>
                    <a:pt x="11406" y="1780"/>
                  </a:lnTo>
                  <a:lnTo>
                    <a:pt x="11402" y="1770"/>
                  </a:lnTo>
                  <a:lnTo>
                    <a:pt x="11398" y="1758"/>
                  </a:lnTo>
                  <a:lnTo>
                    <a:pt x="11395" y="1746"/>
                  </a:lnTo>
                  <a:lnTo>
                    <a:pt x="11393" y="1732"/>
                  </a:lnTo>
                  <a:lnTo>
                    <a:pt x="11391" y="1715"/>
                  </a:lnTo>
                  <a:lnTo>
                    <a:pt x="11389" y="1699"/>
                  </a:lnTo>
                  <a:lnTo>
                    <a:pt x="11388" y="1681"/>
                  </a:lnTo>
                  <a:lnTo>
                    <a:pt x="11387" y="1663"/>
                  </a:lnTo>
                  <a:lnTo>
                    <a:pt x="11387" y="1646"/>
                  </a:lnTo>
                  <a:lnTo>
                    <a:pt x="11387" y="1628"/>
                  </a:lnTo>
                  <a:lnTo>
                    <a:pt x="11387" y="1611"/>
                  </a:lnTo>
                  <a:lnTo>
                    <a:pt x="11387" y="1595"/>
                  </a:lnTo>
                  <a:lnTo>
                    <a:pt x="11387" y="1577"/>
                  </a:lnTo>
                  <a:lnTo>
                    <a:pt x="11387" y="1558"/>
                  </a:lnTo>
                  <a:lnTo>
                    <a:pt x="11387" y="1538"/>
                  </a:lnTo>
                  <a:lnTo>
                    <a:pt x="11387" y="1518"/>
                  </a:lnTo>
                  <a:lnTo>
                    <a:pt x="11388" y="1499"/>
                  </a:lnTo>
                  <a:lnTo>
                    <a:pt x="11389" y="1480"/>
                  </a:lnTo>
                  <a:lnTo>
                    <a:pt x="11391" y="1461"/>
                  </a:lnTo>
                  <a:lnTo>
                    <a:pt x="11393" y="1443"/>
                  </a:lnTo>
                  <a:lnTo>
                    <a:pt x="11395" y="1431"/>
                  </a:lnTo>
                  <a:lnTo>
                    <a:pt x="11398" y="1418"/>
                  </a:lnTo>
                  <a:lnTo>
                    <a:pt x="11402" y="1407"/>
                  </a:lnTo>
                  <a:lnTo>
                    <a:pt x="11406" y="1395"/>
                  </a:lnTo>
                  <a:lnTo>
                    <a:pt x="11411" y="1386"/>
                  </a:lnTo>
                  <a:lnTo>
                    <a:pt x="11417" y="1377"/>
                  </a:lnTo>
                  <a:lnTo>
                    <a:pt x="11425" y="1368"/>
                  </a:lnTo>
                  <a:lnTo>
                    <a:pt x="11432" y="1361"/>
                  </a:lnTo>
                  <a:lnTo>
                    <a:pt x="11441" y="1354"/>
                  </a:lnTo>
                  <a:lnTo>
                    <a:pt x="11452" y="1348"/>
                  </a:lnTo>
                  <a:lnTo>
                    <a:pt x="11462" y="1342"/>
                  </a:lnTo>
                  <a:lnTo>
                    <a:pt x="11474" y="1338"/>
                  </a:lnTo>
                  <a:lnTo>
                    <a:pt x="11489" y="1334"/>
                  </a:lnTo>
                  <a:lnTo>
                    <a:pt x="11504" y="1331"/>
                  </a:lnTo>
                  <a:lnTo>
                    <a:pt x="11520" y="1329"/>
                  </a:lnTo>
                  <a:lnTo>
                    <a:pt x="11537" y="1328"/>
                  </a:lnTo>
                  <a:lnTo>
                    <a:pt x="11567" y="1326"/>
                  </a:lnTo>
                  <a:lnTo>
                    <a:pt x="11599" y="1324"/>
                  </a:lnTo>
                  <a:lnTo>
                    <a:pt x="11633" y="1322"/>
                  </a:lnTo>
                  <a:lnTo>
                    <a:pt x="11671" y="1319"/>
                  </a:lnTo>
                  <a:lnTo>
                    <a:pt x="11690" y="1318"/>
                  </a:lnTo>
                  <a:lnTo>
                    <a:pt x="11709" y="1317"/>
                  </a:lnTo>
                  <a:lnTo>
                    <a:pt x="11729" y="1317"/>
                  </a:lnTo>
                  <a:lnTo>
                    <a:pt x="11749" y="1316"/>
                  </a:lnTo>
                  <a:lnTo>
                    <a:pt x="11769" y="1315"/>
                  </a:lnTo>
                  <a:lnTo>
                    <a:pt x="11788" y="1314"/>
                  </a:lnTo>
                  <a:lnTo>
                    <a:pt x="11809" y="1314"/>
                  </a:lnTo>
                  <a:lnTo>
                    <a:pt x="11830" y="1313"/>
                  </a:lnTo>
                  <a:lnTo>
                    <a:pt x="11851" y="1313"/>
                  </a:lnTo>
                  <a:lnTo>
                    <a:pt x="11870" y="1312"/>
                  </a:lnTo>
                  <a:lnTo>
                    <a:pt x="11891" y="1312"/>
                  </a:lnTo>
                  <a:lnTo>
                    <a:pt x="11911" y="1311"/>
                  </a:lnTo>
                  <a:lnTo>
                    <a:pt x="11931" y="1311"/>
                  </a:lnTo>
                  <a:lnTo>
                    <a:pt x="11950" y="1311"/>
                  </a:lnTo>
                  <a:lnTo>
                    <a:pt x="11970" y="1310"/>
                  </a:lnTo>
                  <a:lnTo>
                    <a:pt x="11990" y="1310"/>
                  </a:lnTo>
                  <a:lnTo>
                    <a:pt x="12028" y="1309"/>
                  </a:lnTo>
                  <a:lnTo>
                    <a:pt x="12064" y="1309"/>
                  </a:lnTo>
                  <a:lnTo>
                    <a:pt x="12097" y="1309"/>
                  </a:lnTo>
                  <a:lnTo>
                    <a:pt x="12128" y="1309"/>
                  </a:lnTo>
                  <a:lnTo>
                    <a:pt x="12154" y="1309"/>
                  </a:lnTo>
                  <a:lnTo>
                    <a:pt x="12182" y="1309"/>
                  </a:lnTo>
                  <a:lnTo>
                    <a:pt x="12212" y="1309"/>
                  </a:lnTo>
                  <a:lnTo>
                    <a:pt x="12245" y="1310"/>
                  </a:lnTo>
                  <a:lnTo>
                    <a:pt x="12281" y="1310"/>
                  </a:lnTo>
                  <a:lnTo>
                    <a:pt x="12317" y="1311"/>
                  </a:lnTo>
                  <a:lnTo>
                    <a:pt x="12356" y="1312"/>
                  </a:lnTo>
                  <a:lnTo>
                    <a:pt x="12395" y="1313"/>
                  </a:lnTo>
                  <a:lnTo>
                    <a:pt x="12415" y="1313"/>
                  </a:lnTo>
                  <a:lnTo>
                    <a:pt x="12435" y="1314"/>
                  </a:lnTo>
                  <a:lnTo>
                    <a:pt x="12454" y="1314"/>
                  </a:lnTo>
                  <a:lnTo>
                    <a:pt x="12475" y="1315"/>
                  </a:lnTo>
                  <a:lnTo>
                    <a:pt x="12495" y="1316"/>
                  </a:lnTo>
                  <a:lnTo>
                    <a:pt x="12516" y="1316"/>
                  </a:lnTo>
                  <a:lnTo>
                    <a:pt x="12535" y="1317"/>
                  </a:lnTo>
                  <a:lnTo>
                    <a:pt x="12555" y="1318"/>
                  </a:lnTo>
                  <a:lnTo>
                    <a:pt x="12596" y="1319"/>
                  </a:lnTo>
                  <a:lnTo>
                    <a:pt x="12634" y="1320"/>
                  </a:lnTo>
                  <a:lnTo>
                    <a:pt x="12671" y="1323"/>
                  </a:lnTo>
                  <a:lnTo>
                    <a:pt x="12708" y="1325"/>
                  </a:lnTo>
                  <a:lnTo>
                    <a:pt x="12720" y="1326"/>
                  </a:lnTo>
                  <a:lnTo>
                    <a:pt x="12735" y="1327"/>
                  </a:lnTo>
                  <a:lnTo>
                    <a:pt x="12749" y="1328"/>
                  </a:lnTo>
                  <a:lnTo>
                    <a:pt x="12766" y="1329"/>
                  </a:lnTo>
                  <a:lnTo>
                    <a:pt x="12782" y="1331"/>
                  </a:lnTo>
                  <a:lnTo>
                    <a:pt x="12797" y="1332"/>
                  </a:lnTo>
                  <a:lnTo>
                    <a:pt x="12812" y="1333"/>
                  </a:lnTo>
                  <a:lnTo>
                    <a:pt x="12826" y="1334"/>
                  </a:lnTo>
                  <a:lnTo>
                    <a:pt x="12840" y="1335"/>
                  </a:lnTo>
                  <a:lnTo>
                    <a:pt x="12852" y="1336"/>
                  </a:lnTo>
                  <a:lnTo>
                    <a:pt x="12862" y="1337"/>
                  </a:lnTo>
                  <a:lnTo>
                    <a:pt x="12870" y="1337"/>
                  </a:lnTo>
                  <a:lnTo>
                    <a:pt x="12870" y="1405"/>
                  </a:lnTo>
                  <a:close/>
                  <a:moveTo>
                    <a:pt x="13452" y="1091"/>
                  </a:moveTo>
                  <a:lnTo>
                    <a:pt x="13452" y="1062"/>
                  </a:lnTo>
                  <a:lnTo>
                    <a:pt x="13452" y="1031"/>
                  </a:lnTo>
                  <a:lnTo>
                    <a:pt x="13451" y="997"/>
                  </a:lnTo>
                  <a:lnTo>
                    <a:pt x="13450" y="962"/>
                  </a:lnTo>
                  <a:lnTo>
                    <a:pt x="13450" y="925"/>
                  </a:lnTo>
                  <a:lnTo>
                    <a:pt x="13449" y="889"/>
                  </a:lnTo>
                  <a:lnTo>
                    <a:pt x="13449" y="851"/>
                  </a:lnTo>
                  <a:lnTo>
                    <a:pt x="13449" y="813"/>
                  </a:lnTo>
                  <a:lnTo>
                    <a:pt x="13448" y="774"/>
                  </a:lnTo>
                  <a:lnTo>
                    <a:pt x="13447" y="737"/>
                  </a:lnTo>
                  <a:lnTo>
                    <a:pt x="13446" y="699"/>
                  </a:lnTo>
                  <a:lnTo>
                    <a:pt x="13445" y="663"/>
                  </a:lnTo>
                  <a:lnTo>
                    <a:pt x="13443" y="628"/>
                  </a:lnTo>
                  <a:lnTo>
                    <a:pt x="13443" y="595"/>
                  </a:lnTo>
                  <a:lnTo>
                    <a:pt x="13442" y="564"/>
                  </a:lnTo>
                  <a:lnTo>
                    <a:pt x="13441" y="534"/>
                  </a:lnTo>
                  <a:lnTo>
                    <a:pt x="13440" y="508"/>
                  </a:lnTo>
                  <a:lnTo>
                    <a:pt x="13439" y="484"/>
                  </a:lnTo>
                  <a:lnTo>
                    <a:pt x="13438" y="463"/>
                  </a:lnTo>
                  <a:lnTo>
                    <a:pt x="13437" y="446"/>
                  </a:lnTo>
                  <a:lnTo>
                    <a:pt x="13435" y="427"/>
                  </a:lnTo>
                  <a:lnTo>
                    <a:pt x="13432" y="410"/>
                  </a:lnTo>
                  <a:lnTo>
                    <a:pt x="13429" y="392"/>
                  </a:lnTo>
                  <a:lnTo>
                    <a:pt x="13425" y="374"/>
                  </a:lnTo>
                  <a:lnTo>
                    <a:pt x="13421" y="356"/>
                  </a:lnTo>
                  <a:lnTo>
                    <a:pt x="13415" y="340"/>
                  </a:lnTo>
                  <a:lnTo>
                    <a:pt x="13409" y="322"/>
                  </a:lnTo>
                  <a:lnTo>
                    <a:pt x="13403" y="305"/>
                  </a:lnTo>
                  <a:lnTo>
                    <a:pt x="13395" y="289"/>
                  </a:lnTo>
                  <a:lnTo>
                    <a:pt x="13387" y="272"/>
                  </a:lnTo>
                  <a:lnTo>
                    <a:pt x="13378" y="256"/>
                  </a:lnTo>
                  <a:lnTo>
                    <a:pt x="13369" y="241"/>
                  </a:lnTo>
                  <a:lnTo>
                    <a:pt x="13359" y="226"/>
                  </a:lnTo>
                  <a:lnTo>
                    <a:pt x="13349" y="211"/>
                  </a:lnTo>
                  <a:lnTo>
                    <a:pt x="13339" y="196"/>
                  </a:lnTo>
                  <a:lnTo>
                    <a:pt x="13326" y="182"/>
                  </a:lnTo>
                  <a:lnTo>
                    <a:pt x="13315" y="169"/>
                  </a:lnTo>
                  <a:lnTo>
                    <a:pt x="13302" y="156"/>
                  </a:lnTo>
                  <a:lnTo>
                    <a:pt x="13289" y="144"/>
                  </a:lnTo>
                  <a:lnTo>
                    <a:pt x="13275" y="132"/>
                  </a:lnTo>
                  <a:lnTo>
                    <a:pt x="13262" y="121"/>
                  </a:lnTo>
                  <a:lnTo>
                    <a:pt x="13247" y="110"/>
                  </a:lnTo>
                  <a:lnTo>
                    <a:pt x="13232" y="101"/>
                  </a:lnTo>
                  <a:lnTo>
                    <a:pt x="13216" y="92"/>
                  </a:lnTo>
                  <a:lnTo>
                    <a:pt x="13199" y="83"/>
                  </a:lnTo>
                  <a:lnTo>
                    <a:pt x="13183" y="75"/>
                  </a:lnTo>
                  <a:lnTo>
                    <a:pt x="13166" y="69"/>
                  </a:lnTo>
                  <a:lnTo>
                    <a:pt x="13148" y="63"/>
                  </a:lnTo>
                  <a:lnTo>
                    <a:pt x="13130" y="57"/>
                  </a:lnTo>
                  <a:lnTo>
                    <a:pt x="13112" y="53"/>
                  </a:lnTo>
                  <a:lnTo>
                    <a:pt x="13093" y="49"/>
                  </a:lnTo>
                  <a:lnTo>
                    <a:pt x="13074" y="47"/>
                  </a:lnTo>
                  <a:lnTo>
                    <a:pt x="13047" y="44"/>
                  </a:lnTo>
                  <a:lnTo>
                    <a:pt x="13018" y="41"/>
                  </a:lnTo>
                  <a:lnTo>
                    <a:pt x="12990" y="39"/>
                  </a:lnTo>
                  <a:lnTo>
                    <a:pt x="12962" y="36"/>
                  </a:lnTo>
                  <a:lnTo>
                    <a:pt x="12934" y="33"/>
                  </a:lnTo>
                  <a:lnTo>
                    <a:pt x="12905" y="31"/>
                  </a:lnTo>
                  <a:lnTo>
                    <a:pt x="12875" y="29"/>
                  </a:lnTo>
                  <a:lnTo>
                    <a:pt x="12846" y="27"/>
                  </a:lnTo>
                  <a:lnTo>
                    <a:pt x="12816" y="24"/>
                  </a:lnTo>
                  <a:lnTo>
                    <a:pt x="12786" y="22"/>
                  </a:lnTo>
                  <a:lnTo>
                    <a:pt x="12756" y="20"/>
                  </a:lnTo>
                  <a:lnTo>
                    <a:pt x="12724" y="19"/>
                  </a:lnTo>
                  <a:lnTo>
                    <a:pt x="12694" y="17"/>
                  </a:lnTo>
                  <a:lnTo>
                    <a:pt x="12664" y="15"/>
                  </a:lnTo>
                  <a:lnTo>
                    <a:pt x="12633" y="14"/>
                  </a:lnTo>
                  <a:lnTo>
                    <a:pt x="12602" y="11"/>
                  </a:lnTo>
                  <a:lnTo>
                    <a:pt x="12572" y="10"/>
                  </a:lnTo>
                  <a:lnTo>
                    <a:pt x="12541" y="9"/>
                  </a:lnTo>
                  <a:lnTo>
                    <a:pt x="12510" y="7"/>
                  </a:lnTo>
                  <a:lnTo>
                    <a:pt x="12480" y="6"/>
                  </a:lnTo>
                  <a:lnTo>
                    <a:pt x="12449" y="5"/>
                  </a:lnTo>
                  <a:lnTo>
                    <a:pt x="12419" y="4"/>
                  </a:lnTo>
                  <a:lnTo>
                    <a:pt x="12389" y="3"/>
                  </a:lnTo>
                  <a:lnTo>
                    <a:pt x="12359" y="3"/>
                  </a:lnTo>
                  <a:lnTo>
                    <a:pt x="12329" y="2"/>
                  </a:lnTo>
                  <a:lnTo>
                    <a:pt x="12298" y="1"/>
                  </a:lnTo>
                  <a:lnTo>
                    <a:pt x="12269" y="1"/>
                  </a:lnTo>
                  <a:lnTo>
                    <a:pt x="12241" y="1"/>
                  </a:lnTo>
                  <a:lnTo>
                    <a:pt x="12212" y="0"/>
                  </a:lnTo>
                  <a:lnTo>
                    <a:pt x="12184" y="0"/>
                  </a:lnTo>
                  <a:lnTo>
                    <a:pt x="12156" y="0"/>
                  </a:lnTo>
                  <a:lnTo>
                    <a:pt x="12128" y="0"/>
                  </a:lnTo>
                  <a:lnTo>
                    <a:pt x="12101" y="0"/>
                  </a:lnTo>
                  <a:lnTo>
                    <a:pt x="12073" y="0"/>
                  </a:lnTo>
                  <a:lnTo>
                    <a:pt x="12045" y="0"/>
                  </a:lnTo>
                  <a:lnTo>
                    <a:pt x="12015" y="1"/>
                  </a:lnTo>
                  <a:lnTo>
                    <a:pt x="11986" y="1"/>
                  </a:lnTo>
                  <a:lnTo>
                    <a:pt x="11954" y="1"/>
                  </a:lnTo>
                  <a:lnTo>
                    <a:pt x="11923" y="2"/>
                  </a:lnTo>
                  <a:lnTo>
                    <a:pt x="11891" y="3"/>
                  </a:lnTo>
                  <a:lnTo>
                    <a:pt x="11859" y="3"/>
                  </a:lnTo>
                  <a:lnTo>
                    <a:pt x="11826" y="4"/>
                  </a:lnTo>
                  <a:lnTo>
                    <a:pt x="11793" y="5"/>
                  </a:lnTo>
                  <a:lnTo>
                    <a:pt x="11760" y="6"/>
                  </a:lnTo>
                  <a:lnTo>
                    <a:pt x="11727" y="7"/>
                  </a:lnTo>
                  <a:lnTo>
                    <a:pt x="11693" y="9"/>
                  </a:lnTo>
                  <a:lnTo>
                    <a:pt x="11659" y="10"/>
                  </a:lnTo>
                  <a:lnTo>
                    <a:pt x="11625" y="11"/>
                  </a:lnTo>
                  <a:lnTo>
                    <a:pt x="11591" y="14"/>
                  </a:lnTo>
                  <a:lnTo>
                    <a:pt x="11558" y="15"/>
                  </a:lnTo>
                  <a:lnTo>
                    <a:pt x="11524" y="17"/>
                  </a:lnTo>
                  <a:lnTo>
                    <a:pt x="11491" y="19"/>
                  </a:lnTo>
                  <a:lnTo>
                    <a:pt x="11458" y="20"/>
                  </a:lnTo>
                  <a:lnTo>
                    <a:pt x="11425" y="22"/>
                  </a:lnTo>
                  <a:lnTo>
                    <a:pt x="11392" y="24"/>
                  </a:lnTo>
                  <a:lnTo>
                    <a:pt x="11359" y="27"/>
                  </a:lnTo>
                  <a:lnTo>
                    <a:pt x="11328" y="29"/>
                  </a:lnTo>
                  <a:lnTo>
                    <a:pt x="11297" y="31"/>
                  </a:lnTo>
                  <a:lnTo>
                    <a:pt x="11267" y="33"/>
                  </a:lnTo>
                  <a:lnTo>
                    <a:pt x="11237" y="36"/>
                  </a:lnTo>
                  <a:lnTo>
                    <a:pt x="11207" y="39"/>
                  </a:lnTo>
                  <a:lnTo>
                    <a:pt x="11179" y="41"/>
                  </a:lnTo>
                  <a:lnTo>
                    <a:pt x="11151" y="44"/>
                  </a:lnTo>
                  <a:lnTo>
                    <a:pt x="11123" y="47"/>
                  </a:lnTo>
                  <a:lnTo>
                    <a:pt x="11114" y="48"/>
                  </a:lnTo>
                  <a:lnTo>
                    <a:pt x="11102" y="49"/>
                  </a:lnTo>
                  <a:lnTo>
                    <a:pt x="11089" y="50"/>
                  </a:lnTo>
                  <a:lnTo>
                    <a:pt x="11072" y="51"/>
                  </a:lnTo>
                  <a:lnTo>
                    <a:pt x="11055" y="53"/>
                  </a:lnTo>
                  <a:lnTo>
                    <a:pt x="11036" y="55"/>
                  </a:lnTo>
                  <a:lnTo>
                    <a:pt x="11017" y="57"/>
                  </a:lnTo>
                  <a:lnTo>
                    <a:pt x="10996" y="60"/>
                  </a:lnTo>
                  <a:lnTo>
                    <a:pt x="10977" y="63"/>
                  </a:lnTo>
                  <a:lnTo>
                    <a:pt x="10957" y="66"/>
                  </a:lnTo>
                  <a:lnTo>
                    <a:pt x="10937" y="68"/>
                  </a:lnTo>
                  <a:lnTo>
                    <a:pt x="10919" y="70"/>
                  </a:lnTo>
                  <a:lnTo>
                    <a:pt x="10901" y="72"/>
                  </a:lnTo>
                  <a:lnTo>
                    <a:pt x="10885" y="74"/>
                  </a:lnTo>
                  <a:lnTo>
                    <a:pt x="10871" y="76"/>
                  </a:lnTo>
                  <a:lnTo>
                    <a:pt x="10858" y="78"/>
                  </a:lnTo>
                  <a:lnTo>
                    <a:pt x="10858" y="89"/>
                  </a:lnTo>
                  <a:lnTo>
                    <a:pt x="10860" y="117"/>
                  </a:lnTo>
                  <a:lnTo>
                    <a:pt x="10862" y="157"/>
                  </a:lnTo>
                  <a:lnTo>
                    <a:pt x="10865" y="204"/>
                  </a:lnTo>
                  <a:lnTo>
                    <a:pt x="10868" y="253"/>
                  </a:lnTo>
                  <a:lnTo>
                    <a:pt x="10872" y="297"/>
                  </a:lnTo>
                  <a:lnTo>
                    <a:pt x="10875" y="332"/>
                  </a:lnTo>
                  <a:lnTo>
                    <a:pt x="10879" y="351"/>
                  </a:lnTo>
                  <a:lnTo>
                    <a:pt x="10886" y="376"/>
                  </a:lnTo>
                  <a:lnTo>
                    <a:pt x="10897" y="409"/>
                  </a:lnTo>
                  <a:lnTo>
                    <a:pt x="10900" y="418"/>
                  </a:lnTo>
                  <a:lnTo>
                    <a:pt x="10905" y="426"/>
                  </a:lnTo>
                  <a:lnTo>
                    <a:pt x="10910" y="436"/>
                  </a:lnTo>
                  <a:lnTo>
                    <a:pt x="10915" y="446"/>
                  </a:lnTo>
                  <a:lnTo>
                    <a:pt x="10923" y="455"/>
                  </a:lnTo>
                  <a:lnTo>
                    <a:pt x="10930" y="465"/>
                  </a:lnTo>
                  <a:lnTo>
                    <a:pt x="10939" y="475"/>
                  </a:lnTo>
                  <a:lnTo>
                    <a:pt x="10950" y="485"/>
                  </a:lnTo>
                  <a:lnTo>
                    <a:pt x="10964" y="498"/>
                  </a:lnTo>
                  <a:lnTo>
                    <a:pt x="10979" y="509"/>
                  </a:lnTo>
                  <a:lnTo>
                    <a:pt x="10994" y="518"/>
                  </a:lnTo>
                  <a:lnTo>
                    <a:pt x="11010" y="525"/>
                  </a:lnTo>
                  <a:lnTo>
                    <a:pt x="11025" y="530"/>
                  </a:lnTo>
                  <a:lnTo>
                    <a:pt x="11040" y="536"/>
                  </a:lnTo>
                  <a:lnTo>
                    <a:pt x="11055" y="539"/>
                  </a:lnTo>
                  <a:lnTo>
                    <a:pt x="11068" y="542"/>
                  </a:lnTo>
                  <a:lnTo>
                    <a:pt x="11093" y="544"/>
                  </a:lnTo>
                  <a:lnTo>
                    <a:pt x="11114" y="544"/>
                  </a:lnTo>
                  <a:lnTo>
                    <a:pt x="11127" y="543"/>
                  </a:lnTo>
                  <a:lnTo>
                    <a:pt x="11134" y="543"/>
                  </a:lnTo>
                  <a:lnTo>
                    <a:pt x="11161" y="540"/>
                  </a:lnTo>
                  <a:lnTo>
                    <a:pt x="11189" y="537"/>
                  </a:lnTo>
                  <a:lnTo>
                    <a:pt x="11217" y="535"/>
                  </a:lnTo>
                  <a:lnTo>
                    <a:pt x="11246" y="532"/>
                  </a:lnTo>
                  <a:lnTo>
                    <a:pt x="11276" y="529"/>
                  </a:lnTo>
                  <a:lnTo>
                    <a:pt x="11306" y="526"/>
                  </a:lnTo>
                  <a:lnTo>
                    <a:pt x="11337" y="524"/>
                  </a:lnTo>
                  <a:lnTo>
                    <a:pt x="11368" y="522"/>
                  </a:lnTo>
                  <a:lnTo>
                    <a:pt x="11401" y="520"/>
                  </a:lnTo>
                  <a:lnTo>
                    <a:pt x="11433" y="518"/>
                  </a:lnTo>
                  <a:lnTo>
                    <a:pt x="11465" y="516"/>
                  </a:lnTo>
                  <a:lnTo>
                    <a:pt x="11498" y="514"/>
                  </a:lnTo>
                  <a:lnTo>
                    <a:pt x="11532" y="512"/>
                  </a:lnTo>
                  <a:lnTo>
                    <a:pt x="11565" y="511"/>
                  </a:lnTo>
                  <a:lnTo>
                    <a:pt x="11598" y="509"/>
                  </a:lnTo>
                  <a:lnTo>
                    <a:pt x="11631" y="508"/>
                  </a:lnTo>
                  <a:lnTo>
                    <a:pt x="11665" y="505"/>
                  </a:lnTo>
                  <a:lnTo>
                    <a:pt x="11698" y="504"/>
                  </a:lnTo>
                  <a:lnTo>
                    <a:pt x="11731" y="503"/>
                  </a:lnTo>
                  <a:lnTo>
                    <a:pt x="11764" y="502"/>
                  </a:lnTo>
                  <a:lnTo>
                    <a:pt x="11798" y="501"/>
                  </a:lnTo>
                  <a:lnTo>
                    <a:pt x="11830" y="500"/>
                  </a:lnTo>
                  <a:lnTo>
                    <a:pt x="11862" y="499"/>
                  </a:lnTo>
                  <a:lnTo>
                    <a:pt x="11894" y="498"/>
                  </a:lnTo>
                  <a:lnTo>
                    <a:pt x="11925" y="498"/>
                  </a:lnTo>
                  <a:lnTo>
                    <a:pt x="11957" y="497"/>
                  </a:lnTo>
                  <a:lnTo>
                    <a:pt x="11987" y="497"/>
                  </a:lnTo>
                  <a:lnTo>
                    <a:pt x="12017" y="497"/>
                  </a:lnTo>
                  <a:lnTo>
                    <a:pt x="12046" y="496"/>
                  </a:lnTo>
                  <a:lnTo>
                    <a:pt x="12074" y="496"/>
                  </a:lnTo>
                  <a:lnTo>
                    <a:pt x="12102" y="496"/>
                  </a:lnTo>
                  <a:lnTo>
                    <a:pt x="12128" y="496"/>
                  </a:lnTo>
                  <a:lnTo>
                    <a:pt x="12147" y="496"/>
                  </a:lnTo>
                  <a:lnTo>
                    <a:pt x="12166" y="496"/>
                  </a:lnTo>
                  <a:lnTo>
                    <a:pt x="12185" y="496"/>
                  </a:lnTo>
                  <a:lnTo>
                    <a:pt x="12205" y="497"/>
                  </a:lnTo>
                  <a:lnTo>
                    <a:pt x="12226" y="497"/>
                  </a:lnTo>
                  <a:lnTo>
                    <a:pt x="12245" y="497"/>
                  </a:lnTo>
                  <a:lnTo>
                    <a:pt x="12266" y="498"/>
                  </a:lnTo>
                  <a:lnTo>
                    <a:pt x="12287" y="498"/>
                  </a:lnTo>
                  <a:lnTo>
                    <a:pt x="12308" y="499"/>
                  </a:lnTo>
                  <a:lnTo>
                    <a:pt x="12330" y="500"/>
                  </a:lnTo>
                  <a:lnTo>
                    <a:pt x="12350" y="500"/>
                  </a:lnTo>
                  <a:lnTo>
                    <a:pt x="12372" y="501"/>
                  </a:lnTo>
                  <a:lnTo>
                    <a:pt x="12393" y="502"/>
                  </a:lnTo>
                  <a:lnTo>
                    <a:pt x="12415" y="503"/>
                  </a:lnTo>
                  <a:lnTo>
                    <a:pt x="12436" y="504"/>
                  </a:lnTo>
                  <a:lnTo>
                    <a:pt x="12456" y="505"/>
                  </a:lnTo>
                  <a:lnTo>
                    <a:pt x="12478" y="507"/>
                  </a:lnTo>
                  <a:lnTo>
                    <a:pt x="12498" y="508"/>
                  </a:lnTo>
                  <a:lnTo>
                    <a:pt x="12519" y="509"/>
                  </a:lnTo>
                  <a:lnTo>
                    <a:pt x="12538" y="511"/>
                  </a:lnTo>
                  <a:lnTo>
                    <a:pt x="12558" y="512"/>
                  </a:lnTo>
                  <a:lnTo>
                    <a:pt x="12577" y="513"/>
                  </a:lnTo>
                  <a:lnTo>
                    <a:pt x="12596" y="514"/>
                  </a:lnTo>
                  <a:lnTo>
                    <a:pt x="12614" y="516"/>
                  </a:lnTo>
                  <a:lnTo>
                    <a:pt x="12650" y="518"/>
                  </a:lnTo>
                  <a:lnTo>
                    <a:pt x="12681" y="521"/>
                  </a:lnTo>
                  <a:lnTo>
                    <a:pt x="12710" y="524"/>
                  </a:lnTo>
                  <a:lnTo>
                    <a:pt x="12736" y="527"/>
                  </a:lnTo>
                  <a:lnTo>
                    <a:pt x="12750" y="529"/>
                  </a:lnTo>
                  <a:lnTo>
                    <a:pt x="12764" y="534"/>
                  </a:lnTo>
                  <a:lnTo>
                    <a:pt x="12777" y="538"/>
                  </a:lnTo>
                  <a:lnTo>
                    <a:pt x="12789" y="543"/>
                  </a:lnTo>
                  <a:lnTo>
                    <a:pt x="12800" y="549"/>
                  </a:lnTo>
                  <a:lnTo>
                    <a:pt x="12811" y="557"/>
                  </a:lnTo>
                  <a:lnTo>
                    <a:pt x="12820" y="565"/>
                  </a:lnTo>
                  <a:lnTo>
                    <a:pt x="12828" y="574"/>
                  </a:lnTo>
                  <a:lnTo>
                    <a:pt x="12836" y="585"/>
                  </a:lnTo>
                  <a:lnTo>
                    <a:pt x="12842" y="595"/>
                  </a:lnTo>
                  <a:lnTo>
                    <a:pt x="12847" y="608"/>
                  </a:lnTo>
                  <a:lnTo>
                    <a:pt x="12852" y="620"/>
                  </a:lnTo>
                  <a:lnTo>
                    <a:pt x="12856" y="633"/>
                  </a:lnTo>
                  <a:lnTo>
                    <a:pt x="12860" y="647"/>
                  </a:lnTo>
                  <a:lnTo>
                    <a:pt x="12862" y="662"/>
                  </a:lnTo>
                  <a:lnTo>
                    <a:pt x="12864" y="677"/>
                  </a:lnTo>
                  <a:lnTo>
                    <a:pt x="12865" y="686"/>
                  </a:lnTo>
                  <a:lnTo>
                    <a:pt x="12866" y="695"/>
                  </a:lnTo>
                  <a:lnTo>
                    <a:pt x="12866" y="708"/>
                  </a:lnTo>
                  <a:lnTo>
                    <a:pt x="12867" y="722"/>
                  </a:lnTo>
                  <a:lnTo>
                    <a:pt x="12868" y="738"/>
                  </a:lnTo>
                  <a:lnTo>
                    <a:pt x="12869" y="755"/>
                  </a:lnTo>
                  <a:lnTo>
                    <a:pt x="12869" y="772"/>
                  </a:lnTo>
                  <a:lnTo>
                    <a:pt x="12870" y="791"/>
                  </a:lnTo>
                  <a:lnTo>
                    <a:pt x="12870" y="810"/>
                  </a:lnTo>
                  <a:lnTo>
                    <a:pt x="12870" y="829"/>
                  </a:lnTo>
                  <a:lnTo>
                    <a:pt x="12870" y="847"/>
                  </a:lnTo>
                  <a:lnTo>
                    <a:pt x="12870" y="866"/>
                  </a:lnTo>
                  <a:lnTo>
                    <a:pt x="12862" y="866"/>
                  </a:lnTo>
                  <a:lnTo>
                    <a:pt x="12852" y="865"/>
                  </a:lnTo>
                  <a:lnTo>
                    <a:pt x="12840" y="864"/>
                  </a:lnTo>
                  <a:lnTo>
                    <a:pt x="12827" y="863"/>
                  </a:lnTo>
                  <a:lnTo>
                    <a:pt x="12814" y="862"/>
                  </a:lnTo>
                  <a:lnTo>
                    <a:pt x="12799" y="861"/>
                  </a:lnTo>
                  <a:lnTo>
                    <a:pt x="12784" y="860"/>
                  </a:lnTo>
                  <a:lnTo>
                    <a:pt x="12768" y="858"/>
                  </a:lnTo>
                  <a:lnTo>
                    <a:pt x="12752" y="857"/>
                  </a:lnTo>
                  <a:lnTo>
                    <a:pt x="12738" y="856"/>
                  </a:lnTo>
                  <a:lnTo>
                    <a:pt x="12724" y="855"/>
                  </a:lnTo>
                  <a:lnTo>
                    <a:pt x="12711" y="854"/>
                  </a:lnTo>
                  <a:lnTo>
                    <a:pt x="12675" y="851"/>
                  </a:lnTo>
                  <a:lnTo>
                    <a:pt x="12637" y="850"/>
                  </a:lnTo>
                  <a:lnTo>
                    <a:pt x="12599" y="848"/>
                  </a:lnTo>
                  <a:lnTo>
                    <a:pt x="12558" y="847"/>
                  </a:lnTo>
                  <a:lnTo>
                    <a:pt x="12538" y="846"/>
                  </a:lnTo>
                  <a:lnTo>
                    <a:pt x="12518" y="846"/>
                  </a:lnTo>
                  <a:lnTo>
                    <a:pt x="12497" y="845"/>
                  </a:lnTo>
                  <a:lnTo>
                    <a:pt x="12477" y="844"/>
                  </a:lnTo>
                  <a:lnTo>
                    <a:pt x="12456" y="844"/>
                  </a:lnTo>
                  <a:lnTo>
                    <a:pt x="12437" y="843"/>
                  </a:lnTo>
                  <a:lnTo>
                    <a:pt x="12417" y="843"/>
                  </a:lnTo>
                  <a:lnTo>
                    <a:pt x="12396" y="842"/>
                  </a:lnTo>
                  <a:lnTo>
                    <a:pt x="12357" y="841"/>
                  </a:lnTo>
                  <a:lnTo>
                    <a:pt x="12318" y="841"/>
                  </a:lnTo>
                  <a:lnTo>
                    <a:pt x="12282" y="840"/>
                  </a:lnTo>
                  <a:lnTo>
                    <a:pt x="12246" y="839"/>
                  </a:lnTo>
                  <a:lnTo>
                    <a:pt x="12212" y="839"/>
                  </a:lnTo>
                  <a:lnTo>
                    <a:pt x="12182" y="838"/>
                  </a:lnTo>
                  <a:lnTo>
                    <a:pt x="12154" y="838"/>
                  </a:lnTo>
                  <a:lnTo>
                    <a:pt x="12128" y="838"/>
                  </a:lnTo>
                  <a:lnTo>
                    <a:pt x="12102" y="838"/>
                  </a:lnTo>
                  <a:lnTo>
                    <a:pt x="12074" y="838"/>
                  </a:lnTo>
                  <a:lnTo>
                    <a:pt x="12046" y="838"/>
                  </a:lnTo>
                  <a:lnTo>
                    <a:pt x="12018" y="839"/>
                  </a:lnTo>
                  <a:lnTo>
                    <a:pt x="11989" y="839"/>
                  </a:lnTo>
                  <a:lnTo>
                    <a:pt x="11960" y="840"/>
                  </a:lnTo>
                  <a:lnTo>
                    <a:pt x="11930" y="840"/>
                  </a:lnTo>
                  <a:lnTo>
                    <a:pt x="11899" y="841"/>
                  </a:lnTo>
                  <a:lnTo>
                    <a:pt x="11869" y="842"/>
                  </a:lnTo>
                  <a:lnTo>
                    <a:pt x="11838" y="842"/>
                  </a:lnTo>
                  <a:lnTo>
                    <a:pt x="11808" y="843"/>
                  </a:lnTo>
                  <a:lnTo>
                    <a:pt x="11777" y="844"/>
                  </a:lnTo>
                  <a:lnTo>
                    <a:pt x="11746" y="845"/>
                  </a:lnTo>
                  <a:lnTo>
                    <a:pt x="11714" y="846"/>
                  </a:lnTo>
                  <a:lnTo>
                    <a:pt x="11683" y="848"/>
                  </a:lnTo>
                  <a:lnTo>
                    <a:pt x="11651" y="849"/>
                  </a:lnTo>
                  <a:lnTo>
                    <a:pt x="11620" y="850"/>
                  </a:lnTo>
                  <a:lnTo>
                    <a:pt x="11589" y="853"/>
                  </a:lnTo>
                  <a:lnTo>
                    <a:pt x="11558" y="855"/>
                  </a:lnTo>
                  <a:lnTo>
                    <a:pt x="11526" y="856"/>
                  </a:lnTo>
                  <a:lnTo>
                    <a:pt x="11496" y="858"/>
                  </a:lnTo>
                  <a:lnTo>
                    <a:pt x="11465" y="860"/>
                  </a:lnTo>
                  <a:lnTo>
                    <a:pt x="11435" y="862"/>
                  </a:lnTo>
                  <a:lnTo>
                    <a:pt x="11404" y="865"/>
                  </a:lnTo>
                  <a:lnTo>
                    <a:pt x="11374" y="867"/>
                  </a:lnTo>
                  <a:lnTo>
                    <a:pt x="11344" y="869"/>
                  </a:lnTo>
                  <a:lnTo>
                    <a:pt x="11314" y="871"/>
                  </a:lnTo>
                  <a:lnTo>
                    <a:pt x="11285" y="874"/>
                  </a:lnTo>
                  <a:lnTo>
                    <a:pt x="11257" y="876"/>
                  </a:lnTo>
                  <a:lnTo>
                    <a:pt x="11229" y="880"/>
                  </a:lnTo>
                  <a:lnTo>
                    <a:pt x="11201" y="882"/>
                  </a:lnTo>
                  <a:lnTo>
                    <a:pt x="11174" y="885"/>
                  </a:lnTo>
                  <a:lnTo>
                    <a:pt x="11149" y="889"/>
                  </a:lnTo>
                  <a:lnTo>
                    <a:pt x="11124" y="893"/>
                  </a:lnTo>
                  <a:lnTo>
                    <a:pt x="11100" y="899"/>
                  </a:lnTo>
                  <a:lnTo>
                    <a:pt x="11078" y="907"/>
                  </a:lnTo>
                  <a:lnTo>
                    <a:pt x="11057" y="915"/>
                  </a:lnTo>
                  <a:lnTo>
                    <a:pt x="11036" y="924"/>
                  </a:lnTo>
                  <a:lnTo>
                    <a:pt x="11017" y="936"/>
                  </a:lnTo>
                  <a:lnTo>
                    <a:pt x="10999" y="947"/>
                  </a:lnTo>
                  <a:lnTo>
                    <a:pt x="10981" y="961"/>
                  </a:lnTo>
                  <a:lnTo>
                    <a:pt x="10965" y="974"/>
                  </a:lnTo>
                  <a:lnTo>
                    <a:pt x="10950" y="990"/>
                  </a:lnTo>
                  <a:lnTo>
                    <a:pt x="10935" y="1006"/>
                  </a:lnTo>
                  <a:lnTo>
                    <a:pt x="10922" y="1023"/>
                  </a:lnTo>
                  <a:lnTo>
                    <a:pt x="10909" y="1041"/>
                  </a:lnTo>
                  <a:lnTo>
                    <a:pt x="10898" y="1061"/>
                  </a:lnTo>
                  <a:lnTo>
                    <a:pt x="10886" y="1081"/>
                  </a:lnTo>
                  <a:lnTo>
                    <a:pt x="10877" y="1103"/>
                  </a:lnTo>
                  <a:lnTo>
                    <a:pt x="10868" y="1123"/>
                  </a:lnTo>
                  <a:lnTo>
                    <a:pt x="10859" y="1146"/>
                  </a:lnTo>
                  <a:lnTo>
                    <a:pt x="10852" y="1169"/>
                  </a:lnTo>
                  <a:lnTo>
                    <a:pt x="10845" y="1194"/>
                  </a:lnTo>
                  <a:lnTo>
                    <a:pt x="10840" y="1219"/>
                  </a:lnTo>
                  <a:lnTo>
                    <a:pt x="10834" y="1244"/>
                  </a:lnTo>
                  <a:lnTo>
                    <a:pt x="10829" y="1271"/>
                  </a:lnTo>
                  <a:lnTo>
                    <a:pt x="10824" y="1309"/>
                  </a:lnTo>
                  <a:lnTo>
                    <a:pt x="10821" y="1348"/>
                  </a:lnTo>
                  <a:lnTo>
                    <a:pt x="10818" y="1386"/>
                  </a:lnTo>
                  <a:lnTo>
                    <a:pt x="10815" y="1425"/>
                  </a:lnTo>
                  <a:lnTo>
                    <a:pt x="10814" y="1444"/>
                  </a:lnTo>
                  <a:lnTo>
                    <a:pt x="10814" y="1464"/>
                  </a:lnTo>
                  <a:lnTo>
                    <a:pt x="10813" y="1485"/>
                  </a:lnTo>
                  <a:lnTo>
                    <a:pt x="10812" y="1505"/>
                  </a:lnTo>
                  <a:lnTo>
                    <a:pt x="10812" y="1526"/>
                  </a:lnTo>
                  <a:lnTo>
                    <a:pt x="10812" y="1546"/>
                  </a:lnTo>
                  <a:lnTo>
                    <a:pt x="10812" y="1566"/>
                  </a:lnTo>
                  <a:lnTo>
                    <a:pt x="10812" y="1588"/>
                  </a:lnTo>
                  <a:lnTo>
                    <a:pt x="10812" y="1609"/>
                  </a:lnTo>
                  <a:lnTo>
                    <a:pt x="10812" y="1630"/>
                  </a:lnTo>
                  <a:lnTo>
                    <a:pt x="10812" y="1651"/>
                  </a:lnTo>
                  <a:lnTo>
                    <a:pt x="10812" y="1672"/>
                  </a:lnTo>
                  <a:lnTo>
                    <a:pt x="10813" y="1691"/>
                  </a:lnTo>
                  <a:lnTo>
                    <a:pt x="10814" y="1712"/>
                  </a:lnTo>
                  <a:lnTo>
                    <a:pt x="10814" y="1733"/>
                  </a:lnTo>
                  <a:lnTo>
                    <a:pt x="10815" y="1753"/>
                  </a:lnTo>
                  <a:lnTo>
                    <a:pt x="10818" y="1793"/>
                  </a:lnTo>
                  <a:lnTo>
                    <a:pt x="10821" y="1832"/>
                  </a:lnTo>
                  <a:lnTo>
                    <a:pt x="10824" y="1871"/>
                  </a:lnTo>
                  <a:lnTo>
                    <a:pt x="10829" y="1908"/>
                  </a:lnTo>
                  <a:lnTo>
                    <a:pt x="10834" y="1935"/>
                  </a:lnTo>
                  <a:lnTo>
                    <a:pt x="10840" y="1961"/>
                  </a:lnTo>
                  <a:lnTo>
                    <a:pt x="10845" y="1987"/>
                  </a:lnTo>
                  <a:lnTo>
                    <a:pt x="10852" y="2012"/>
                  </a:lnTo>
                  <a:lnTo>
                    <a:pt x="10859" y="2036"/>
                  </a:lnTo>
                  <a:lnTo>
                    <a:pt x="10868" y="2059"/>
                  </a:lnTo>
                  <a:lnTo>
                    <a:pt x="10877" y="2082"/>
                  </a:lnTo>
                  <a:lnTo>
                    <a:pt x="10886" y="2104"/>
                  </a:lnTo>
                  <a:lnTo>
                    <a:pt x="10898" y="2126"/>
                  </a:lnTo>
                  <a:lnTo>
                    <a:pt x="10909" y="2146"/>
                  </a:lnTo>
                  <a:lnTo>
                    <a:pt x="10922" y="2166"/>
                  </a:lnTo>
                  <a:lnTo>
                    <a:pt x="10935" y="2183"/>
                  </a:lnTo>
                  <a:lnTo>
                    <a:pt x="10950" y="2201"/>
                  </a:lnTo>
                  <a:lnTo>
                    <a:pt x="10965" y="2218"/>
                  </a:lnTo>
                  <a:lnTo>
                    <a:pt x="10981" y="2232"/>
                  </a:lnTo>
                  <a:lnTo>
                    <a:pt x="10999" y="2247"/>
                  </a:lnTo>
                  <a:lnTo>
                    <a:pt x="11017" y="2259"/>
                  </a:lnTo>
                  <a:lnTo>
                    <a:pt x="11036" y="2271"/>
                  </a:lnTo>
                  <a:lnTo>
                    <a:pt x="11057" y="2281"/>
                  </a:lnTo>
                  <a:lnTo>
                    <a:pt x="11078" y="2291"/>
                  </a:lnTo>
                  <a:lnTo>
                    <a:pt x="11100" y="2298"/>
                  </a:lnTo>
                  <a:lnTo>
                    <a:pt x="11124" y="2304"/>
                  </a:lnTo>
                  <a:lnTo>
                    <a:pt x="11149" y="2310"/>
                  </a:lnTo>
                  <a:lnTo>
                    <a:pt x="11174" y="2314"/>
                  </a:lnTo>
                  <a:lnTo>
                    <a:pt x="11201" y="2316"/>
                  </a:lnTo>
                  <a:lnTo>
                    <a:pt x="11228" y="2319"/>
                  </a:lnTo>
                  <a:lnTo>
                    <a:pt x="11256" y="2322"/>
                  </a:lnTo>
                  <a:lnTo>
                    <a:pt x="11284" y="2324"/>
                  </a:lnTo>
                  <a:lnTo>
                    <a:pt x="11313" y="2327"/>
                  </a:lnTo>
                  <a:lnTo>
                    <a:pt x="11342" y="2329"/>
                  </a:lnTo>
                  <a:lnTo>
                    <a:pt x="11372" y="2331"/>
                  </a:lnTo>
                  <a:lnTo>
                    <a:pt x="11402" y="2333"/>
                  </a:lnTo>
                  <a:lnTo>
                    <a:pt x="11433" y="2337"/>
                  </a:lnTo>
                  <a:lnTo>
                    <a:pt x="11463" y="2339"/>
                  </a:lnTo>
                  <a:lnTo>
                    <a:pt x="11494" y="2340"/>
                  </a:lnTo>
                  <a:lnTo>
                    <a:pt x="11524" y="2342"/>
                  </a:lnTo>
                  <a:lnTo>
                    <a:pt x="11555" y="2344"/>
                  </a:lnTo>
                  <a:lnTo>
                    <a:pt x="11588" y="2345"/>
                  </a:lnTo>
                  <a:lnTo>
                    <a:pt x="11619" y="2347"/>
                  </a:lnTo>
                  <a:lnTo>
                    <a:pt x="11651" y="2349"/>
                  </a:lnTo>
                  <a:lnTo>
                    <a:pt x="11682" y="2350"/>
                  </a:lnTo>
                  <a:lnTo>
                    <a:pt x="11713" y="2351"/>
                  </a:lnTo>
                  <a:lnTo>
                    <a:pt x="11745" y="2352"/>
                  </a:lnTo>
                  <a:lnTo>
                    <a:pt x="11776" y="2353"/>
                  </a:lnTo>
                  <a:lnTo>
                    <a:pt x="11807" y="2354"/>
                  </a:lnTo>
                  <a:lnTo>
                    <a:pt x="11838" y="2355"/>
                  </a:lnTo>
                  <a:lnTo>
                    <a:pt x="11868" y="2356"/>
                  </a:lnTo>
                  <a:lnTo>
                    <a:pt x="11899" y="2357"/>
                  </a:lnTo>
                  <a:lnTo>
                    <a:pt x="11930" y="2357"/>
                  </a:lnTo>
                  <a:lnTo>
                    <a:pt x="11960" y="2358"/>
                  </a:lnTo>
                  <a:lnTo>
                    <a:pt x="11989" y="2358"/>
                  </a:lnTo>
                  <a:lnTo>
                    <a:pt x="12018" y="2360"/>
                  </a:lnTo>
                  <a:lnTo>
                    <a:pt x="12046" y="2360"/>
                  </a:lnTo>
                  <a:lnTo>
                    <a:pt x="12074" y="2360"/>
                  </a:lnTo>
                  <a:lnTo>
                    <a:pt x="12102" y="2361"/>
                  </a:lnTo>
                  <a:lnTo>
                    <a:pt x="12128" y="2361"/>
                  </a:lnTo>
                  <a:lnTo>
                    <a:pt x="12156" y="2361"/>
                  </a:lnTo>
                  <a:lnTo>
                    <a:pt x="12184" y="2360"/>
                  </a:lnTo>
                  <a:lnTo>
                    <a:pt x="12212" y="2360"/>
                  </a:lnTo>
                  <a:lnTo>
                    <a:pt x="12241" y="2360"/>
                  </a:lnTo>
                  <a:lnTo>
                    <a:pt x="12269" y="2360"/>
                  </a:lnTo>
                  <a:lnTo>
                    <a:pt x="12298" y="2358"/>
                  </a:lnTo>
                  <a:lnTo>
                    <a:pt x="12329" y="2358"/>
                  </a:lnTo>
                  <a:lnTo>
                    <a:pt x="12359" y="2357"/>
                  </a:lnTo>
                  <a:lnTo>
                    <a:pt x="12388" y="2357"/>
                  </a:lnTo>
                  <a:lnTo>
                    <a:pt x="12418" y="2356"/>
                  </a:lnTo>
                  <a:lnTo>
                    <a:pt x="12448" y="2355"/>
                  </a:lnTo>
                  <a:lnTo>
                    <a:pt x="12479" y="2354"/>
                  </a:lnTo>
                  <a:lnTo>
                    <a:pt x="12509" y="2353"/>
                  </a:lnTo>
                  <a:lnTo>
                    <a:pt x="12539" y="2352"/>
                  </a:lnTo>
                  <a:lnTo>
                    <a:pt x="12571" y="2351"/>
                  </a:lnTo>
                  <a:lnTo>
                    <a:pt x="12601" y="2350"/>
                  </a:lnTo>
                  <a:lnTo>
                    <a:pt x="12632" y="2348"/>
                  </a:lnTo>
                  <a:lnTo>
                    <a:pt x="12662" y="2347"/>
                  </a:lnTo>
                  <a:lnTo>
                    <a:pt x="12692" y="2346"/>
                  </a:lnTo>
                  <a:lnTo>
                    <a:pt x="12723" y="2344"/>
                  </a:lnTo>
                  <a:lnTo>
                    <a:pt x="12754" y="2342"/>
                  </a:lnTo>
                  <a:lnTo>
                    <a:pt x="12784" y="2341"/>
                  </a:lnTo>
                  <a:lnTo>
                    <a:pt x="12814" y="2339"/>
                  </a:lnTo>
                  <a:lnTo>
                    <a:pt x="12844" y="2337"/>
                  </a:lnTo>
                  <a:lnTo>
                    <a:pt x="12873" y="2335"/>
                  </a:lnTo>
                  <a:lnTo>
                    <a:pt x="12902" y="2332"/>
                  </a:lnTo>
                  <a:lnTo>
                    <a:pt x="12931" y="2329"/>
                  </a:lnTo>
                  <a:lnTo>
                    <a:pt x="12959" y="2327"/>
                  </a:lnTo>
                  <a:lnTo>
                    <a:pt x="12987" y="2324"/>
                  </a:lnTo>
                  <a:lnTo>
                    <a:pt x="13015" y="2322"/>
                  </a:lnTo>
                  <a:lnTo>
                    <a:pt x="13043" y="2319"/>
                  </a:lnTo>
                  <a:lnTo>
                    <a:pt x="13070" y="2316"/>
                  </a:lnTo>
                  <a:lnTo>
                    <a:pt x="13090" y="2314"/>
                  </a:lnTo>
                  <a:lnTo>
                    <a:pt x="13109" y="2311"/>
                  </a:lnTo>
                  <a:lnTo>
                    <a:pt x="13127" y="2305"/>
                  </a:lnTo>
                  <a:lnTo>
                    <a:pt x="13145" y="2300"/>
                  </a:lnTo>
                  <a:lnTo>
                    <a:pt x="13162" y="2295"/>
                  </a:lnTo>
                  <a:lnTo>
                    <a:pt x="13180" y="2288"/>
                  </a:lnTo>
                  <a:lnTo>
                    <a:pt x="13196" y="2279"/>
                  </a:lnTo>
                  <a:lnTo>
                    <a:pt x="13212" y="2271"/>
                  </a:lnTo>
                  <a:lnTo>
                    <a:pt x="13228" y="2262"/>
                  </a:lnTo>
                  <a:lnTo>
                    <a:pt x="13243" y="2252"/>
                  </a:lnTo>
                  <a:lnTo>
                    <a:pt x="13257" y="2242"/>
                  </a:lnTo>
                  <a:lnTo>
                    <a:pt x="13272" y="2230"/>
                  </a:lnTo>
                  <a:lnTo>
                    <a:pt x="13286" y="2218"/>
                  </a:lnTo>
                  <a:lnTo>
                    <a:pt x="13299" y="2205"/>
                  </a:lnTo>
                  <a:lnTo>
                    <a:pt x="13312" y="2193"/>
                  </a:lnTo>
                  <a:lnTo>
                    <a:pt x="13323" y="2178"/>
                  </a:lnTo>
                  <a:lnTo>
                    <a:pt x="13334" y="2165"/>
                  </a:lnTo>
                  <a:lnTo>
                    <a:pt x="13346" y="2150"/>
                  </a:lnTo>
                  <a:lnTo>
                    <a:pt x="13356" y="2135"/>
                  </a:lnTo>
                  <a:lnTo>
                    <a:pt x="13367" y="2120"/>
                  </a:lnTo>
                  <a:lnTo>
                    <a:pt x="13375" y="2104"/>
                  </a:lnTo>
                  <a:lnTo>
                    <a:pt x="13384" y="2089"/>
                  </a:lnTo>
                  <a:lnTo>
                    <a:pt x="13392" y="2072"/>
                  </a:lnTo>
                  <a:lnTo>
                    <a:pt x="13399" y="2055"/>
                  </a:lnTo>
                  <a:lnTo>
                    <a:pt x="13406" y="2037"/>
                  </a:lnTo>
                  <a:lnTo>
                    <a:pt x="13411" y="2021"/>
                  </a:lnTo>
                  <a:lnTo>
                    <a:pt x="13417" y="2003"/>
                  </a:lnTo>
                  <a:lnTo>
                    <a:pt x="13422" y="1985"/>
                  </a:lnTo>
                  <a:lnTo>
                    <a:pt x="13426" y="1969"/>
                  </a:lnTo>
                  <a:lnTo>
                    <a:pt x="13429" y="1951"/>
                  </a:lnTo>
                  <a:lnTo>
                    <a:pt x="13432" y="1932"/>
                  </a:lnTo>
                  <a:lnTo>
                    <a:pt x="13434" y="1915"/>
                  </a:lnTo>
                  <a:lnTo>
                    <a:pt x="13435" y="1889"/>
                  </a:lnTo>
                  <a:lnTo>
                    <a:pt x="13437" y="1860"/>
                  </a:lnTo>
                  <a:lnTo>
                    <a:pt x="13438" y="1829"/>
                  </a:lnTo>
                  <a:lnTo>
                    <a:pt x="13440" y="1794"/>
                  </a:lnTo>
                  <a:lnTo>
                    <a:pt x="13441" y="1775"/>
                  </a:lnTo>
                  <a:lnTo>
                    <a:pt x="13441" y="1756"/>
                  </a:lnTo>
                  <a:lnTo>
                    <a:pt x="13442" y="1737"/>
                  </a:lnTo>
                  <a:lnTo>
                    <a:pt x="13443" y="1718"/>
                  </a:lnTo>
                  <a:lnTo>
                    <a:pt x="13443" y="1697"/>
                  </a:lnTo>
                  <a:lnTo>
                    <a:pt x="13445" y="1676"/>
                  </a:lnTo>
                  <a:lnTo>
                    <a:pt x="13445" y="1655"/>
                  </a:lnTo>
                  <a:lnTo>
                    <a:pt x="13446" y="1633"/>
                  </a:lnTo>
                  <a:lnTo>
                    <a:pt x="13447" y="1612"/>
                  </a:lnTo>
                  <a:lnTo>
                    <a:pt x="13447" y="1590"/>
                  </a:lnTo>
                  <a:lnTo>
                    <a:pt x="13448" y="1569"/>
                  </a:lnTo>
                  <a:lnTo>
                    <a:pt x="13448" y="1547"/>
                  </a:lnTo>
                  <a:lnTo>
                    <a:pt x="13448" y="1526"/>
                  </a:lnTo>
                  <a:lnTo>
                    <a:pt x="13449" y="1504"/>
                  </a:lnTo>
                  <a:lnTo>
                    <a:pt x="13449" y="1482"/>
                  </a:lnTo>
                  <a:lnTo>
                    <a:pt x="13449" y="1460"/>
                  </a:lnTo>
                  <a:lnTo>
                    <a:pt x="13450" y="1439"/>
                  </a:lnTo>
                  <a:lnTo>
                    <a:pt x="13450" y="1418"/>
                  </a:lnTo>
                  <a:lnTo>
                    <a:pt x="13450" y="1398"/>
                  </a:lnTo>
                  <a:lnTo>
                    <a:pt x="13451" y="1378"/>
                  </a:lnTo>
                  <a:lnTo>
                    <a:pt x="13451" y="1358"/>
                  </a:lnTo>
                  <a:lnTo>
                    <a:pt x="13452" y="1338"/>
                  </a:lnTo>
                  <a:lnTo>
                    <a:pt x="13452" y="1319"/>
                  </a:lnTo>
                  <a:lnTo>
                    <a:pt x="13452" y="1302"/>
                  </a:lnTo>
                  <a:lnTo>
                    <a:pt x="13452" y="1265"/>
                  </a:lnTo>
                  <a:lnTo>
                    <a:pt x="13453" y="1234"/>
                  </a:lnTo>
                  <a:lnTo>
                    <a:pt x="13453" y="1205"/>
                  </a:lnTo>
                  <a:lnTo>
                    <a:pt x="13453" y="1180"/>
                  </a:lnTo>
                  <a:lnTo>
                    <a:pt x="13453" y="1163"/>
                  </a:lnTo>
                  <a:lnTo>
                    <a:pt x="13453" y="1142"/>
                  </a:lnTo>
                  <a:lnTo>
                    <a:pt x="13452" y="1118"/>
                  </a:lnTo>
                  <a:lnTo>
                    <a:pt x="13452" y="10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baseline="-25000" dirty="0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726" y="4092"/>
              <a:ext cx="874" cy="31"/>
            </a:xfrm>
            <a:custGeom>
              <a:avLst/>
              <a:gdLst>
                <a:gd name="T0" fmla="*/ 0 w 16613"/>
                <a:gd name="T1" fmla="*/ 579 h 579"/>
                <a:gd name="T2" fmla="*/ 6298 w 16613"/>
                <a:gd name="T3" fmla="*/ 578 h 579"/>
                <a:gd name="T4" fmla="*/ 6316 w 16613"/>
                <a:gd name="T5" fmla="*/ 571 h 579"/>
                <a:gd name="T6" fmla="*/ 6328 w 16613"/>
                <a:gd name="T7" fmla="*/ 562 h 579"/>
                <a:gd name="T8" fmla="*/ 6334 w 16613"/>
                <a:gd name="T9" fmla="*/ 548 h 579"/>
                <a:gd name="T10" fmla="*/ 6336 w 16613"/>
                <a:gd name="T11" fmla="*/ 532 h 579"/>
                <a:gd name="T12" fmla="*/ 6334 w 16613"/>
                <a:gd name="T13" fmla="*/ 515 h 579"/>
                <a:gd name="T14" fmla="*/ 6327 w 16613"/>
                <a:gd name="T15" fmla="*/ 489 h 579"/>
                <a:gd name="T16" fmla="*/ 6143 w 16613"/>
                <a:gd name="T17" fmla="*/ 105 h 579"/>
                <a:gd name="T18" fmla="*/ 6134 w 16613"/>
                <a:gd name="T19" fmla="*/ 87 h 579"/>
                <a:gd name="T20" fmla="*/ 6123 w 16613"/>
                <a:gd name="T21" fmla="*/ 71 h 579"/>
                <a:gd name="T22" fmla="*/ 6100 w 16613"/>
                <a:gd name="T23" fmla="*/ 46 h 579"/>
                <a:gd name="T24" fmla="*/ 6073 w 16613"/>
                <a:gd name="T25" fmla="*/ 27 h 579"/>
                <a:gd name="T26" fmla="*/ 6046 w 16613"/>
                <a:gd name="T27" fmla="*/ 15 h 579"/>
                <a:gd name="T28" fmla="*/ 6020 w 16613"/>
                <a:gd name="T29" fmla="*/ 7 h 579"/>
                <a:gd name="T30" fmla="*/ 5996 w 16613"/>
                <a:gd name="T31" fmla="*/ 2 h 579"/>
                <a:gd name="T32" fmla="*/ 5963 w 16613"/>
                <a:gd name="T33" fmla="*/ 0 h 579"/>
                <a:gd name="T34" fmla="*/ 10649 w 16613"/>
                <a:gd name="T35" fmla="*/ 0 h 579"/>
                <a:gd name="T36" fmla="*/ 10617 w 16613"/>
                <a:gd name="T37" fmla="*/ 2 h 579"/>
                <a:gd name="T38" fmla="*/ 10593 w 16613"/>
                <a:gd name="T39" fmla="*/ 7 h 579"/>
                <a:gd name="T40" fmla="*/ 10566 w 16613"/>
                <a:gd name="T41" fmla="*/ 15 h 579"/>
                <a:gd name="T42" fmla="*/ 10539 w 16613"/>
                <a:gd name="T43" fmla="*/ 27 h 579"/>
                <a:gd name="T44" fmla="*/ 10513 w 16613"/>
                <a:gd name="T45" fmla="*/ 46 h 579"/>
                <a:gd name="T46" fmla="*/ 10489 w 16613"/>
                <a:gd name="T47" fmla="*/ 71 h 579"/>
                <a:gd name="T48" fmla="*/ 10479 w 16613"/>
                <a:gd name="T49" fmla="*/ 87 h 579"/>
                <a:gd name="T50" fmla="*/ 10471 w 16613"/>
                <a:gd name="T51" fmla="*/ 105 h 579"/>
                <a:gd name="T52" fmla="*/ 10286 w 16613"/>
                <a:gd name="T53" fmla="*/ 489 h 579"/>
                <a:gd name="T54" fmla="*/ 10278 w 16613"/>
                <a:gd name="T55" fmla="*/ 515 h 579"/>
                <a:gd name="T56" fmla="*/ 10276 w 16613"/>
                <a:gd name="T57" fmla="*/ 532 h 579"/>
                <a:gd name="T58" fmla="*/ 10278 w 16613"/>
                <a:gd name="T59" fmla="*/ 548 h 579"/>
                <a:gd name="T60" fmla="*/ 10285 w 16613"/>
                <a:gd name="T61" fmla="*/ 562 h 579"/>
                <a:gd name="T62" fmla="*/ 10297 w 16613"/>
                <a:gd name="T63" fmla="*/ 571 h 579"/>
                <a:gd name="T64" fmla="*/ 10315 w 16613"/>
                <a:gd name="T65" fmla="*/ 578 h 579"/>
                <a:gd name="T66" fmla="*/ 16613 w 16613"/>
                <a:gd name="T67" fmla="*/ 579 h 579"/>
                <a:gd name="T68" fmla="*/ 10649 w 16613"/>
                <a:gd name="T6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613" h="579">
                  <a:moveTo>
                    <a:pt x="0" y="0"/>
                  </a:moveTo>
                  <a:lnTo>
                    <a:pt x="0" y="579"/>
                  </a:lnTo>
                  <a:lnTo>
                    <a:pt x="6286" y="579"/>
                  </a:lnTo>
                  <a:lnTo>
                    <a:pt x="6298" y="578"/>
                  </a:lnTo>
                  <a:lnTo>
                    <a:pt x="6308" y="576"/>
                  </a:lnTo>
                  <a:lnTo>
                    <a:pt x="6316" y="571"/>
                  </a:lnTo>
                  <a:lnTo>
                    <a:pt x="6323" y="567"/>
                  </a:lnTo>
                  <a:lnTo>
                    <a:pt x="6328" y="562"/>
                  </a:lnTo>
                  <a:lnTo>
                    <a:pt x="6332" y="556"/>
                  </a:lnTo>
                  <a:lnTo>
                    <a:pt x="6334" y="548"/>
                  </a:lnTo>
                  <a:lnTo>
                    <a:pt x="6336" y="540"/>
                  </a:lnTo>
                  <a:lnTo>
                    <a:pt x="6336" y="532"/>
                  </a:lnTo>
                  <a:lnTo>
                    <a:pt x="6336" y="523"/>
                  </a:lnTo>
                  <a:lnTo>
                    <a:pt x="6334" y="515"/>
                  </a:lnTo>
                  <a:lnTo>
                    <a:pt x="6333" y="507"/>
                  </a:lnTo>
                  <a:lnTo>
                    <a:pt x="6327" y="489"/>
                  </a:lnTo>
                  <a:lnTo>
                    <a:pt x="6321" y="473"/>
                  </a:lnTo>
                  <a:lnTo>
                    <a:pt x="6143" y="105"/>
                  </a:lnTo>
                  <a:lnTo>
                    <a:pt x="6139" y="95"/>
                  </a:lnTo>
                  <a:lnTo>
                    <a:pt x="6134" y="87"/>
                  </a:lnTo>
                  <a:lnTo>
                    <a:pt x="6129" y="78"/>
                  </a:lnTo>
                  <a:lnTo>
                    <a:pt x="6123" y="71"/>
                  </a:lnTo>
                  <a:lnTo>
                    <a:pt x="6113" y="58"/>
                  </a:lnTo>
                  <a:lnTo>
                    <a:pt x="6100" y="46"/>
                  </a:lnTo>
                  <a:lnTo>
                    <a:pt x="6087" y="37"/>
                  </a:lnTo>
                  <a:lnTo>
                    <a:pt x="6073" y="27"/>
                  </a:lnTo>
                  <a:lnTo>
                    <a:pt x="6060" y="21"/>
                  </a:lnTo>
                  <a:lnTo>
                    <a:pt x="6046" y="15"/>
                  </a:lnTo>
                  <a:lnTo>
                    <a:pt x="6033" y="11"/>
                  </a:lnTo>
                  <a:lnTo>
                    <a:pt x="6020" y="7"/>
                  </a:lnTo>
                  <a:lnTo>
                    <a:pt x="6008" y="4"/>
                  </a:lnTo>
                  <a:lnTo>
                    <a:pt x="5996" y="2"/>
                  </a:lnTo>
                  <a:lnTo>
                    <a:pt x="5977" y="0"/>
                  </a:lnTo>
                  <a:lnTo>
                    <a:pt x="5963" y="0"/>
                  </a:lnTo>
                  <a:lnTo>
                    <a:pt x="0" y="0"/>
                  </a:lnTo>
                  <a:close/>
                  <a:moveTo>
                    <a:pt x="10649" y="0"/>
                  </a:moveTo>
                  <a:lnTo>
                    <a:pt x="10637" y="0"/>
                  </a:lnTo>
                  <a:lnTo>
                    <a:pt x="10617" y="2"/>
                  </a:lnTo>
                  <a:lnTo>
                    <a:pt x="10606" y="4"/>
                  </a:lnTo>
                  <a:lnTo>
                    <a:pt x="10593" y="7"/>
                  </a:lnTo>
                  <a:lnTo>
                    <a:pt x="10580" y="11"/>
                  </a:lnTo>
                  <a:lnTo>
                    <a:pt x="10566" y="15"/>
                  </a:lnTo>
                  <a:lnTo>
                    <a:pt x="10553" y="21"/>
                  </a:lnTo>
                  <a:lnTo>
                    <a:pt x="10539" y="27"/>
                  </a:lnTo>
                  <a:lnTo>
                    <a:pt x="10526" y="37"/>
                  </a:lnTo>
                  <a:lnTo>
                    <a:pt x="10513" y="46"/>
                  </a:lnTo>
                  <a:lnTo>
                    <a:pt x="10501" y="58"/>
                  </a:lnTo>
                  <a:lnTo>
                    <a:pt x="10489" y="71"/>
                  </a:lnTo>
                  <a:lnTo>
                    <a:pt x="10484" y="78"/>
                  </a:lnTo>
                  <a:lnTo>
                    <a:pt x="10479" y="87"/>
                  </a:lnTo>
                  <a:lnTo>
                    <a:pt x="10475" y="95"/>
                  </a:lnTo>
                  <a:lnTo>
                    <a:pt x="10471" y="105"/>
                  </a:lnTo>
                  <a:lnTo>
                    <a:pt x="10293" y="473"/>
                  </a:lnTo>
                  <a:lnTo>
                    <a:pt x="10286" y="489"/>
                  </a:lnTo>
                  <a:lnTo>
                    <a:pt x="10280" y="507"/>
                  </a:lnTo>
                  <a:lnTo>
                    <a:pt x="10278" y="515"/>
                  </a:lnTo>
                  <a:lnTo>
                    <a:pt x="10277" y="523"/>
                  </a:lnTo>
                  <a:lnTo>
                    <a:pt x="10276" y="532"/>
                  </a:lnTo>
                  <a:lnTo>
                    <a:pt x="10277" y="540"/>
                  </a:lnTo>
                  <a:lnTo>
                    <a:pt x="10278" y="548"/>
                  </a:lnTo>
                  <a:lnTo>
                    <a:pt x="10282" y="556"/>
                  </a:lnTo>
                  <a:lnTo>
                    <a:pt x="10285" y="562"/>
                  </a:lnTo>
                  <a:lnTo>
                    <a:pt x="10290" y="567"/>
                  </a:lnTo>
                  <a:lnTo>
                    <a:pt x="10297" y="571"/>
                  </a:lnTo>
                  <a:lnTo>
                    <a:pt x="10305" y="576"/>
                  </a:lnTo>
                  <a:lnTo>
                    <a:pt x="10315" y="578"/>
                  </a:lnTo>
                  <a:lnTo>
                    <a:pt x="10327" y="579"/>
                  </a:lnTo>
                  <a:lnTo>
                    <a:pt x="16613" y="579"/>
                  </a:lnTo>
                  <a:lnTo>
                    <a:pt x="16613" y="0"/>
                  </a:lnTo>
                  <a:lnTo>
                    <a:pt x="10649" y="0"/>
                  </a:lnTo>
                  <a:close/>
                </a:path>
              </a:pathLst>
            </a:custGeom>
            <a:solidFill>
              <a:srgbClr val="D42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8920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11521</TotalTime>
  <Words>726</Words>
  <Application>Microsoft Office PowerPoint</Application>
  <PresentationFormat>Pokaz na ekranie (4:3)</PresentationFormat>
  <Paragraphs>129</Paragraphs>
  <Slides>32</Slides>
  <Notes>24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8" baseType="lpstr">
      <vt:lpstr>Arial</vt:lpstr>
      <vt:lpstr>Wingdings</vt:lpstr>
      <vt:lpstr>ＭＳ Ｐゴシック</vt:lpstr>
      <vt:lpstr>Lato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</dc:title>
  <dc:creator>KIKKO</dc:creator>
  <cp:lastModifiedBy>Urszula Makosz</cp:lastModifiedBy>
  <cp:revision>1016</cp:revision>
  <cp:lastPrinted>2016-04-01T06:11:08Z</cp:lastPrinted>
  <dcterms:created xsi:type="dcterms:W3CDTF">2013-10-02T19:23:08Z</dcterms:created>
  <dcterms:modified xsi:type="dcterms:W3CDTF">2016-04-05T08:39:07Z</dcterms:modified>
</cp:coreProperties>
</file>